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3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35.xml" ContentType="application/vnd.openxmlformats-officedocument.presentationml.slideLayout+xml"/>
  <Override PartName="/ppt/slideLayouts/slideLayout44.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Layouts/slideLayout4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40.xml" ContentType="application/vnd.openxmlformats-officedocument.presentationml.slideLayout+xml"/>
  <Override PartName="/ppt/slideMasters/slideMaster4.xml" ContentType="application/vnd.openxmlformats-officedocument.presentationml.slideMaster+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Default Extension="jpeg" ContentType="image/jpeg"/>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10.xml" ContentType="application/vnd.openxmlformats-officedocument.presentationml.slideLayout+xml"/>
  <Default Extension="gif" ContentType="image/gi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4" r:id="rId3"/>
    <p:sldMasterId id="2147483696" r:id="rId4"/>
  </p:sld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4" r:id="rId22"/>
    <p:sldId id="275" r:id="rId23"/>
    <p:sldId id="276"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808" autoAdjust="0"/>
    <p:restoredTop sz="94660"/>
  </p:normalViewPr>
  <p:slideViewPr>
    <p:cSldViewPr>
      <p:cViewPr varScale="1">
        <p:scale>
          <a:sx n="106" d="100"/>
          <a:sy n="106" d="100"/>
        </p:scale>
        <p:origin x="-1110"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ound Diagonal Corner Rectangle 6"/>
          <p:cNvSpPr/>
          <p:nvPr/>
        </p:nvSpPr>
        <p:spPr>
          <a:xfrm>
            <a:off x="164592" y="146304"/>
            <a:ext cx="8814816" cy="2505456"/>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Title 7"/>
          <p:cNvSpPr>
            <a:spLocks noGrp="1"/>
          </p:cNvSpPr>
          <p:nvPr>
            <p:ph type="ctrTitle"/>
          </p:nvPr>
        </p:nvSpPr>
        <p:spPr>
          <a:xfrm>
            <a:off x="464234" y="381001"/>
            <a:ext cx="8229600" cy="2209800"/>
          </a:xfrm>
        </p:spPr>
        <p:txBody>
          <a:bodyPr lIns="45720" rIns="228600" anchor="b">
            <a:normAutofit/>
          </a:bodyPr>
          <a:lstStyle>
            <a:lvl1pPr marL="0" algn="r">
              <a:defRPr sz="4800"/>
            </a:lvl1pPr>
            <a:extLst/>
          </a:lstStyle>
          <a:p>
            <a:r>
              <a:rPr kumimoji="0" lang="en-US" smtClean="0"/>
              <a:t>Click to edit Master title style</a:t>
            </a:r>
            <a:endParaRPr kumimoji="0" lang="en-US"/>
          </a:p>
        </p:txBody>
      </p:sp>
      <p:sp>
        <p:nvSpPr>
          <p:cNvPr id="9" name="Subtitle 8"/>
          <p:cNvSpPr>
            <a:spLocks noGrp="1"/>
          </p:cNvSpPr>
          <p:nvPr>
            <p:ph type="subTitle" idx="1"/>
          </p:nvPr>
        </p:nvSpPr>
        <p:spPr>
          <a:xfrm>
            <a:off x="2133600" y="2819400"/>
            <a:ext cx="6560234" cy="1752600"/>
          </a:xfrm>
        </p:spPr>
        <p:txBody>
          <a:bodyPr lIns="45720" rIns="246888"/>
          <a:lstStyle>
            <a:lvl1pPr marL="0" indent="0" algn="r">
              <a:spcBef>
                <a:spcPts val="0"/>
              </a:spcBef>
              <a:buNone/>
              <a:defRPr>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10" name="Date Placeholder 9"/>
          <p:cNvSpPr>
            <a:spLocks noGrp="1"/>
          </p:cNvSpPr>
          <p:nvPr>
            <p:ph type="dt" sz="half" idx="10"/>
          </p:nvPr>
        </p:nvSpPr>
        <p:spPr>
          <a:xfrm>
            <a:off x="5562600" y="6509004"/>
            <a:ext cx="3002280" cy="274320"/>
          </a:xfrm>
        </p:spPr>
        <p:txBody>
          <a:bodyPr vert="horz" rtlCol="0"/>
          <a:lstStyle>
            <a:extLst/>
          </a:lstStyle>
          <a:p>
            <a:fld id="{1D8BD707-D9CF-40AE-B4C6-C98DA3205C09}" type="datetimeFigureOut">
              <a:rPr lang="en-US" smtClean="0"/>
              <a:pPr/>
              <a:t>4/7/2011</a:t>
            </a:fld>
            <a:endParaRPr lang="en-US"/>
          </a:p>
        </p:txBody>
      </p:sp>
      <p:sp>
        <p:nvSpPr>
          <p:cNvPr id="11" name="Slide Number Placeholder 10"/>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B6F15528-21DE-4FAA-801E-634DDDAF4B2B}" type="slidenum">
              <a:rPr lang="en-US" smtClean="0"/>
              <a:pPr/>
              <a:t>‹#›</a:t>
            </a:fld>
            <a:endParaRPr lang="en-US"/>
          </a:p>
        </p:txBody>
      </p:sp>
      <p:sp>
        <p:nvSpPr>
          <p:cNvPr id="12" name="Footer Placeholder 11"/>
          <p:cNvSpPr>
            <a:spLocks noGrp="1"/>
          </p:cNvSpPr>
          <p:nvPr>
            <p:ph type="ftr" sz="quarter" idx="12"/>
          </p:nvPr>
        </p:nvSpPr>
        <p:spPr>
          <a:xfrm>
            <a:off x="1600200" y="6509004"/>
            <a:ext cx="3907464" cy="274320"/>
          </a:xfrm>
        </p:spPr>
        <p:txBody>
          <a:bodyPr vert="horz" rtlCol="0"/>
          <a:lstStyle>
            <a:extLst/>
          </a:lstStyle>
          <a:p>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4/7/2011</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lvl1pPr algn="l">
              <a:defRPr/>
            </a:lvl1pPr>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4/7/2011</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8" name="Freeform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1D8BD707-D9CF-40AE-B4C6-C98DA3205C09}" type="datetimeFigureOut">
              <a:rPr lang="en-US" smtClean="0"/>
              <a:pPr/>
              <a:t>4/7/2011</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4/7/2011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9" name="Freeform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2" name="Title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4/7/2011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4/7/2011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1D8BD707-D9CF-40AE-B4C6-C98DA3205C09}" type="datetimeFigureOut">
              <a:rPr lang="en-US" smtClean="0"/>
              <a:pPr/>
              <a:t>4/7/2011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7470648" cy="1143000"/>
          </a:xfrm>
        </p:spPr>
        <p:txBody>
          <a:bodyPr anchor="ctr"/>
          <a:lstStyle>
            <a:lvl1pPr algn="l">
              <a:defRPr sz="4600"/>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1D8BD707-D9CF-40AE-B4C6-C98DA3205C09}" type="datetimeFigureOut">
              <a:rPr lang="en-US" smtClean="0"/>
              <a:pPr/>
              <a:t>4/7/2011</a:t>
            </a:fld>
            <a:endParaRPr lang="en-US"/>
          </a:p>
        </p:txBody>
      </p:sp>
      <p:sp>
        <p:nvSpPr>
          <p:cNvPr id="8" name="Slide Number Placeholder 7"/>
          <p:cNvSpPr>
            <a:spLocks noGrp="1"/>
          </p:cNvSpPr>
          <p:nvPr>
            <p:ph type="sldNum" sz="quarter" idx="11"/>
          </p:nvPr>
        </p:nvSpPr>
        <p:spPr/>
        <p:txBody>
          <a:bodyPr/>
          <a:lstStyle/>
          <a:p>
            <a:fld id="{B6F15528-21DE-4FAA-801E-634DDDAF4B2B}" type="slidenum">
              <a:rPr lang="en-US" smtClean="0"/>
              <a:pPr/>
              <a:t>‹#›</a:t>
            </a:fld>
            <a:endParaRPr lang="en-US"/>
          </a:p>
        </p:txBody>
      </p:sp>
      <p:sp>
        <p:nvSpPr>
          <p:cNvPr id="9" name="Footer Placeholder 8"/>
          <p:cNvSpPr>
            <a:spLocks noGrp="1"/>
          </p:cNvSpPr>
          <p:nvPr>
            <p:ph type="ftr" sz="quarter" idx="12"/>
          </p:nvPr>
        </p:nvSpPr>
        <p:spPr/>
        <p:txBody>
          <a:bodyPr/>
          <a:lstStyle/>
          <a:p>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4/7/2011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4/7/2011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156448" y="6422064"/>
            <a:ext cx="762000" cy="365125"/>
          </a:xfrm>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4/7/2011</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457200" y="6422064"/>
            <a:ext cx="2133600" cy="365125"/>
          </a:xfrm>
        </p:spPr>
        <p:txBody>
          <a:bodyPr/>
          <a:lstStyle/>
          <a:p>
            <a:fld id="{1D8BD707-D9CF-40AE-B4C6-C98DA3205C09}" type="datetimeFigureOut">
              <a:rPr lang="en-US" smtClean="0"/>
              <a:pPr/>
              <a:t>4/7/2011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4/7/2011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4/7/2011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Subtitle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1D8BD707-D9CF-40AE-B4C6-C98DA3205C09}" type="datetimeFigureOut">
              <a:rPr lang="en-US" smtClean="0"/>
              <a:pPr/>
              <a:t>4/7/2011</a:t>
            </a:fld>
            <a:endParaRPr lang="en-US"/>
          </a:p>
        </p:txBody>
      </p:sp>
      <p:sp>
        <p:nvSpPr>
          <p:cNvPr id="17" name="Footer Placeholder 16"/>
          <p:cNvSpPr>
            <a:spLocks noGrp="1"/>
          </p:cNvSpPr>
          <p:nvPr>
            <p:ph type="ftr" sz="quarter" idx="11"/>
          </p:nvPr>
        </p:nvSpPr>
        <p:spPr/>
        <p:txBody>
          <a:bodyPr/>
          <a:lstStyle/>
          <a:p>
            <a:endParaRPr lang="en-US"/>
          </a:p>
        </p:txBody>
      </p:sp>
      <p:sp>
        <p:nvSpPr>
          <p:cNvPr id="7" name="Straight Connector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Oval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Oval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Slide Number Placeholder 28"/>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B6F15528-21DE-4FAA-801E-634DDDAF4B2B}" type="slidenum">
              <a:rPr lang="en-US" smtClean="0"/>
              <a:pPr/>
              <a:t>‹#›</a:t>
            </a:fld>
            <a:endParaRPr lang="en-US"/>
          </a:p>
        </p:txBody>
      </p:sp>
      <p:sp>
        <p:nvSpPr>
          <p:cNvPr id="8" name="Title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3">
                    <a:shade val="75000"/>
                  </a:schemeClr>
                </a:solidFill>
              </a:defRPr>
            </a:lvl1p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4/7/2011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4361688" y="1026372"/>
            <a:ext cx="457200" cy="441325"/>
          </a:xfrm>
        </p:spPr>
        <p:txBody>
          <a:bodyPr/>
          <a:lstStyle/>
          <a:p>
            <a:fld id="{B6F15528-21DE-4FAA-801E-634DDDAF4B2B}" type="slidenum">
              <a:rPr lang="en-US" smtClean="0"/>
              <a:pPr/>
              <a:t>‹#›</a:t>
            </a:fld>
            <a:endParaRPr lang="en-US"/>
          </a:p>
        </p:txBody>
      </p:sp>
      <p:sp>
        <p:nvSpPr>
          <p:cNvPr id="8" name="Content Placeholder 7"/>
          <p:cNvSpPr>
            <a:spLocks noGrp="1"/>
          </p:cNvSpPr>
          <p:nvPr>
            <p:ph sz="quarter" idx="1"/>
          </p:nvPr>
        </p:nvSpPr>
        <p:spPr>
          <a:xfrm>
            <a:off x="301752" y="1527048"/>
            <a:ext cx="850392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3" name="Rectangle 12"/>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Rectangle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Footer Placeholder 4"/>
          <p:cNvSpPr>
            <a:spLocks noGrp="1"/>
          </p:cNvSpPr>
          <p:nvPr>
            <p:ph type="ftr" sz="quarter" idx="11"/>
          </p:nvPr>
        </p:nvSpPr>
        <p:spPr/>
        <p:txBody>
          <a:bodyPr/>
          <a:lstStyle/>
          <a:p>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4/7/2011</a:t>
            </a:fld>
            <a:endParaRPr lang="en-US"/>
          </a:p>
        </p:txBody>
      </p:sp>
      <p:sp>
        <p:nvSpPr>
          <p:cNvPr id="8" name="Straight Connector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Oval 9"/>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B6F15528-21DE-4FAA-801E-634DDDAF4B2B}" type="slidenum">
              <a:rPr lang="en-US" smtClean="0"/>
              <a:pPr/>
              <a:t>‹#›</a:t>
            </a:fld>
            <a:endParaRPr lang="en-US"/>
          </a:p>
        </p:txBody>
      </p:sp>
      <p:sp>
        <p:nvSpPr>
          <p:cNvPr id="2" name="Title 1"/>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758952"/>
          </a:xfrm>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a:xfrm>
            <a:off x="5791200" y="6409944"/>
            <a:ext cx="3044952" cy="365760"/>
          </a:xfrm>
        </p:spPr>
        <p:txBody>
          <a:bodyPr/>
          <a:lstStyle/>
          <a:p>
            <a:fld id="{1D8BD707-D9CF-40AE-B4C6-C98DA3205C09}" type="datetimeFigureOut">
              <a:rPr lang="en-US" smtClean="0"/>
              <a:pPr/>
              <a:t>4/7/2011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
        <p:nvSpPr>
          <p:cNvPr id="8" name="Straight Connector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Content Placeholder 9"/>
          <p:cNvSpPr>
            <a:spLocks noGrp="1"/>
          </p:cNvSpPr>
          <p:nvPr>
            <p:ph sz="half" idx="1"/>
          </p:nvPr>
        </p:nvSpPr>
        <p:spPr>
          <a:xfrm>
            <a:off x="301752"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Content Placeholder 11"/>
          <p:cNvSpPr>
            <a:spLocks noGrp="1"/>
          </p:cNvSpPr>
          <p:nvPr>
            <p:ph sz="half" idx="2"/>
          </p:nvPr>
        </p:nvSpPr>
        <p:spPr>
          <a:xfrm>
            <a:off x="4800600"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1">
        <a:schemeClr val="bg2"/>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Rectangle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1" name="Rectangle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2" name="Rectangle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1D8BD707-D9CF-40AE-B4C6-C98DA3205C09}" type="datetimeFigureOut">
              <a:rPr lang="en-US" smtClean="0"/>
              <a:pPr/>
              <a:t>4/7/2011</a:t>
            </a:fld>
            <a:endParaRPr lang="en-US"/>
          </a:p>
        </p:txBody>
      </p:sp>
      <p:sp>
        <p:nvSpPr>
          <p:cNvPr id="8" name="Footer Placeholder 7"/>
          <p:cNvSpPr>
            <a:spLocks noGrp="1"/>
          </p:cNvSpPr>
          <p:nvPr>
            <p:ph type="ftr" sz="quarter" idx="11"/>
          </p:nvPr>
        </p:nvSpPr>
        <p:spPr>
          <a:xfrm>
            <a:off x="304800" y="6409944"/>
            <a:ext cx="3581400" cy="365760"/>
          </a:xfrm>
        </p:spPr>
        <p:txBody>
          <a:bodyPr/>
          <a:lstStyle/>
          <a:p>
            <a:endParaRPr lang="en-US"/>
          </a:p>
        </p:txBody>
      </p:sp>
      <p:sp>
        <p:nvSpPr>
          <p:cNvPr id="15" name="Straight Connector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Content Placeholder 23"/>
          <p:cNvSpPr>
            <a:spLocks noGrp="1"/>
          </p:cNvSpPr>
          <p:nvPr>
            <p:ph sz="quarter" idx="2"/>
          </p:nvPr>
        </p:nvSpPr>
        <p:spPr>
          <a:xfrm>
            <a:off x="301752" y="2471383"/>
            <a:ext cx="4041648" cy="3818404"/>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Content Placeholder 25"/>
          <p:cNvSpPr>
            <a:spLocks noGrp="1"/>
          </p:cNvSpPr>
          <p:nvPr>
            <p:ph sz="quarter" idx="4"/>
          </p:nvPr>
        </p:nvSpPr>
        <p:spPr>
          <a:xfrm>
            <a:off x="4800600" y="2471383"/>
            <a:ext cx="4038600" cy="382219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Oval 24"/>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Oval 26"/>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Slide Number Placeholder 8"/>
          <p:cNvSpPr>
            <a:spLocks noGrp="1"/>
          </p:cNvSpPr>
          <p:nvPr>
            <p:ph type="sldNum" sz="quarter" idx="12"/>
          </p:nvPr>
        </p:nvSpPr>
        <p:spPr>
          <a:xfrm>
            <a:off x="4343400" y="1042416"/>
            <a:ext cx="457200" cy="441325"/>
          </a:xfrm>
        </p:spPr>
        <p:txBody>
          <a:bodyPr/>
          <a:lstStyle>
            <a:lvl1pPr algn="ctr">
              <a:defRPr/>
            </a:lvl1pPr>
          </a:lstStyle>
          <a:p>
            <a:fld id="{B6F15528-21DE-4FAA-801E-634DDDAF4B2B}" type="slidenum">
              <a:rPr lang="en-US" smtClean="0"/>
              <a:pPr/>
              <a:t>‹#›</a:t>
            </a:fld>
            <a:endParaRPr lang="en-US"/>
          </a:p>
        </p:txBody>
      </p:sp>
      <p:sp>
        <p:nvSpPr>
          <p:cNvPr id="23" name="Title 22"/>
          <p:cNvSpPr>
            <a:spLocks noGrp="1"/>
          </p:cNvSpPr>
          <p:nvPr>
            <p:ph type="title"/>
          </p:nvPr>
        </p:nvSpPr>
        <p:spPr/>
        <p:txBody>
          <a:bodyPr rtlCol="0" anchor="b" anchorCtr="0"/>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1D8BD707-D9CF-40AE-B4C6-C98DA3205C09}" type="datetimeFigureOut">
              <a:rPr lang="en-US" smtClean="0"/>
              <a:pPr/>
              <a:t>4/7/2011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a:xfrm>
            <a:off x="4343400" y="1036020"/>
            <a:ext cx="457200" cy="441325"/>
          </a:xfrm>
        </p:spPr>
        <p:txBody>
          <a:bodyPr/>
          <a:lstStyle/>
          <a:p>
            <a:fld id="{B6F15528-21DE-4FAA-801E-634DDDAF4B2B}" type="slidenum">
              <a:rPr lang="en-US" smtClean="0"/>
              <a:pPr/>
              <a:t>‹#›</a:t>
            </a:fld>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Rectangle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6" name="Rectangle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Date Placeholder 1"/>
          <p:cNvSpPr>
            <a:spLocks noGrp="1"/>
          </p:cNvSpPr>
          <p:nvPr>
            <p:ph type="dt" sz="half" idx="10"/>
          </p:nvPr>
        </p:nvSpPr>
        <p:spPr/>
        <p:txBody>
          <a:bodyPr/>
          <a:lstStyle/>
          <a:p>
            <a:fld id="{1D8BD707-D9CF-40AE-B4C6-C98DA3205C09}" type="datetimeFigureOut">
              <a:rPr lang="en-US" smtClean="0"/>
              <a:pPr/>
              <a:t>4/7/2011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4267200" y="6324600"/>
            <a:ext cx="609600" cy="441324"/>
          </a:xfrm>
        </p:spPr>
        <p:txBody>
          <a:bodyPr/>
          <a:lstStyle>
            <a:lvl1pPr>
              <a:defRPr>
                <a:solidFill>
                  <a:srgbClr val="FFFFFF"/>
                </a:solidFill>
              </a:defRPr>
            </a:lvl1p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7" name="Rectangle 6"/>
          <p:cNvSpPr/>
          <p:nvPr/>
        </p:nvSpPr>
        <p:spPr>
          <a:xfrm>
            <a:off x="1000128" y="3267456"/>
            <a:ext cx="74066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722376" y="498230"/>
            <a:ext cx="7772400" cy="2731008"/>
          </a:xfrm>
        </p:spPr>
        <p:txBody>
          <a:bodyPr rIns="100584"/>
          <a:lstStyle>
            <a:lvl1pPr algn="r">
              <a:buNone/>
              <a:defRPr sz="4000" b="1" cap="none">
                <a:solidFill>
                  <a:schemeClr val="accent1">
                    <a:tint val="95000"/>
                    <a:satMod val="200000"/>
                  </a:schemeClr>
                </a:solidFill>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3287713"/>
            <a:ext cx="7772400" cy="1509712"/>
          </a:xfrm>
        </p:spPr>
        <p:txBody>
          <a:bodyPr rIns="128016" anchor="t"/>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8" name="Date Placeholder 7"/>
          <p:cNvSpPr>
            <a:spLocks noGrp="1"/>
          </p:cNvSpPr>
          <p:nvPr>
            <p:ph type="dt" sz="half" idx="10"/>
          </p:nvPr>
        </p:nvSpPr>
        <p:spPr>
          <a:xfrm>
            <a:off x="5562600" y="6513670"/>
            <a:ext cx="3002280" cy="274320"/>
          </a:xfrm>
        </p:spPr>
        <p:txBody>
          <a:bodyPr vert="horz" rtlCol="0"/>
          <a:lstStyle>
            <a:extLst/>
          </a:lstStyle>
          <a:p>
            <a:fld id="{1D8BD707-D9CF-40AE-B4C6-C98DA3205C09}" type="datetimeFigureOut">
              <a:rPr lang="en-US" smtClean="0"/>
              <a:pPr/>
              <a:t>4/7/2011</a:t>
            </a:fld>
            <a:endParaRPr lang="en-US"/>
          </a:p>
        </p:txBody>
      </p:sp>
      <p:sp>
        <p:nvSpPr>
          <p:cNvPr id="9" name="Slide Number Placeholder 8"/>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B6F15528-21DE-4FAA-801E-634DDDAF4B2B}" type="slidenum">
              <a:rPr lang="en-US" smtClean="0"/>
              <a:pPr/>
              <a:t>‹#›</a:t>
            </a:fld>
            <a:endParaRPr lang="en-US"/>
          </a:p>
        </p:txBody>
      </p:sp>
      <p:sp>
        <p:nvSpPr>
          <p:cNvPr id="10" name="Footer Placeholder 9"/>
          <p:cNvSpPr>
            <a:spLocks noGrp="1"/>
          </p:cNvSpPr>
          <p:nvPr>
            <p:ph type="ftr" sz="quarter" idx="12"/>
          </p:nvPr>
        </p:nvSpPr>
        <p:spPr>
          <a:xfrm>
            <a:off x="1600200" y="6513670"/>
            <a:ext cx="3907464" cy="274320"/>
          </a:xfrm>
        </p:spPr>
        <p:txBody>
          <a:bodyPr vert="horz" rtlCol="0"/>
          <a:lstStyle>
            <a:extLst/>
          </a:lstStyle>
          <a:p>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9" name="Rectangle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3" name="Rectangle 12"/>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Rectangle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Straight Connector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Content Placeholder 19"/>
          <p:cNvSpPr>
            <a:spLocks noGrp="1"/>
          </p:cNvSpPr>
          <p:nvPr>
            <p:ph sz="quarter" idx="1"/>
          </p:nvPr>
        </p:nvSpPr>
        <p:spPr>
          <a:xfrm>
            <a:off x="3124200" y="685800"/>
            <a:ext cx="5638800" cy="5410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Oval 9"/>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fld id="{B6F15528-21DE-4FAA-801E-634DDDAF4B2B}" type="slidenum">
              <a:rPr lang="en-US" smtClean="0"/>
              <a:pPr/>
              <a:t>‹#›</a:t>
            </a:fld>
            <a:endParaRPr lang="en-US"/>
          </a:p>
        </p:txBody>
      </p:sp>
      <p:sp>
        <p:nvSpPr>
          <p:cNvPr id="21" name="Rectangle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4/7/2011</a:t>
            </a:fld>
            <a:endParaRPr lang="en-US"/>
          </a:p>
        </p:txBody>
      </p:sp>
      <p:sp>
        <p:nvSpPr>
          <p:cNvPr id="6" name="Footer Placeholder 5"/>
          <p:cNvSpPr>
            <a:spLocks noGrp="1"/>
          </p:cNvSpPr>
          <p:nvPr>
            <p:ph type="ftr" sz="quarter" idx="11"/>
          </p:nvPr>
        </p:nvSpPr>
        <p:spPr>
          <a:xfrm>
            <a:off x="301752" y="6410848"/>
            <a:ext cx="3383280" cy="365760"/>
          </a:xfrm>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1" name="Straight Connector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Rectangle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Rectangle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Oval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Oval 12"/>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p>
            <a:fld id="{B6F15528-21DE-4FAA-801E-634DDDAF4B2B}" type="slidenum">
              <a:rPr lang="en-US" smtClean="0"/>
              <a:pPr/>
              <a:t>‹#›</a:t>
            </a:fld>
            <a:endParaRPr lang="en-US"/>
          </a:p>
        </p:txBody>
      </p:sp>
      <p:sp>
        <p:nvSpPr>
          <p:cNvPr id="2" name="Title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3000375" y="609600"/>
            <a:ext cx="5867400" cy="4267200"/>
          </a:xfrm>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22" name="Rectangle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a:xfrm>
            <a:off x="5788152" y="6404984"/>
            <a:ext cx="3044952" cy="365760"/>
          </a:xfrm>
        </p:spPr>
        <p:txBody>
          <a:bodyPr/>
          <a:lstStyle/>
          <a:p>
            <a:fld id="{1D8BD707-D9CF-40AE-B4C6-C98DA3205C09}" type="datetimeFigureOut">
              <a:rPr lang="en-US" smtClean="0"/>
              <a:pPr/>
              <a:t>4/7/2011</a:t>
            </a:fld>
            <a:endParaRPr lang="en-US"/>
          </a:p>
        </p:txBody>
      </p:sp>
      <p:sp>
        <p:nvSpPr>
          <p:cNvPr id="6" name="Footer Placeholder 5"/>
          <p:cNvSpPr>
            <a:spLocks noGrp="1"/>
          </p:cNvSpPr>
          <p:nvPr>
            <p:ph type="ftr" sz="quarter" idx="11"/>
          </p:nvPr>
        </p:nvSpPr>
        <p:spPr>
          <a:xfrm>
            <a:off x="301752" y="6410848"/>
            <a:ext cx="3584448" cy="365760"/>
          </a:xfrm>
        </p:spPr>
        <p:txBody>
          <a:bodyPr/>
          <a:lstStyle/>
          <a:p>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4/7/2011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2"/>
      </p:bgRef>
    </p:bg>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Straight Connector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4" name="Oval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6915912" y="3009901"/>
            <a:ext cx="457200" cy="441325"/>
          </a:xfrm>
        </p:spPr>
        <p:txBody>
          <a:bodyPr/>
          <a:lstStyle/>
          <a:p>
            <a:fld id="{B6F15528-21DE-4FAA-801E-634DDDAF4B2B}" type="slidenum">
              <a:rPr lang="en-US" smtClean="0"/>
              <a:pPr/>
              <a:t>‹#›</a:t>
            </a:fld>
            <a:endParaRPr lang="en-US"/>
          </a:p>
        </p:txBody>
      </p:sp>
      <p:sp>
        <p:nvSpPr>
          <p:cNvPr id="3" name="Vertical Text Placeholder 2"/>
          <p:cNvSpPr>
            <a:spLocks noGrp="1"/>
          </p:cNvSpPr>
          <p:nvPr>
            <p:ph type="body" orient="vert" idx="1"/>
          </p:nvPr>
        </p:nvSpPr>
        <p:spPr>
          <a:xfrm>
            <a:off x="304800" y="304800"/>
            <a:ext cx="6553200" cy="5821366"/>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4/7/2011</a:t>
            </a:fld>
            <a:endParaRPr lang="en-US"/>
          </a:p>
        </p:txBody>
      </p:sp>
      <p:sp>
        <p:nvSpPr>
          <p:cNvPr id="5" name="Footer Placeholder 4"/>
          <p:cNvSpPr>
            <a:spLocks noGrp="1"/>
          </p:cNvSpPr>
          <p:nvPr>
            <p:ph type="ftr" sz="quarter" idx="11"/>
          </p:nvPr>
        </p:nvSpPr>
        <p:spPr/>
        <p:txBody>
          <a:bodyPr/>
          <a:lstStyle/>
          <a:p>
            <a:endParaRPr lang="en-US"/>
          </a:p>
        </p:txBody>
      </p:sp>
      <p:sp>
        <p:nvSpPr>
          <p:cNvPr id="2" name="Vertical Title 1"/>
          <p:cNvSpPr>
            <a:spLocks noGrp="1"/>
          </p:cNvSpPr>
          <p:nvPr>
            <p:ph type="title" orient="vert"/>
          </p:nvPr>
        </p:nvSpPr>
        <p:spPr>
          <a:xfrm>
            <a:off x="7391400" y="304801"/>
            <a:ext cx="1447800" cy="5851525"/>
          </a:xfrm>
        </p:spPr>
        <p:txBody>
          <a:bodyPr vert="eaVert"/>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Title 28"/>
          <p:cNvSpPr>
            <a:spLocks noGrp="1"/>
          </p:cNvSpPr>
          <p:nvPr>
            <p:ph type="ctrTitle"/>
          </p:nvPr>
        </p:nvSpPr>
        <p:spPr>
          <a:xfrm>
            <a:off x="381000" y="4853411"/>
            <a:ext cx="8458200" cy="1222375"/>
          </a:xfrm>
        </p:spPr>
        <p:txBody>
          <a:bodyPr anchor="t"/>
          <a:lstStyle/>
          <a:p>
            <a:r>
              <a:rPr kumimoji="0" lang="en-US" smtClean="0"/>
              <a:t>Click to edit Master title style</a:t>
            </a:r>
            <a:endParaRPr kumimoji="0" lang="en-US"/>
          </a:p>
        </p:txBody>
      </p:sp>
      <p:sp>
        <p:nvSpPr>
          <p:cNvPr id="9" name="Subtitl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16" name="Date Placeholder 15"/>
          <p:cNvSpPr>
            <a:spLocks noGrp="1"/>
          </p:cNvSpPr>
          <p:nvPr>
            <p:ph type="dt" sz="half" idx="10"/>
          </p:nvPr>
        </p:nvSpPr>
        <p:spPr/>
        <p:txBody>
          <a:bodyPr/>
          <a:lstStyle/>
          <a:p>
            <a:fld id="{1D8BD707-D9CF-40AE-B4C6-C98DA3205C09}" type="datetimeFigureOut">
              <a:rPr lang="en-US" smtClean="0"/>
              <a:pPr/>
              <a:t>4/7/2011</a:t>
            </a:fld>
            <a:endParaRPr lang="en-US"/>
          </a:p>
        </p:txBody>
      </p:sp>
      <p:sp>
        <p:nvSpPr>
          <p:cNvPr id="2" name="Footer Placeholder 1"/>
          <p:cNvSpPr>
            <a:spLocks noGrp="1"/>
          </p:cNvSpPr>
          <p:nvPr>
            <p:ph type="ftr" sz="quarter" idx="11"/>
          </p:nvPr>
        </p:nvSpPr>
        <p:spPr/>
        <p:txBody>
          <a:bodyPr/>
          <a:lstStyle/>
          <a:p>
            <a:endParaRPr lang="en-US"/>
          </a:p>
        </p:txBody>
      </p:sp>
      <p:sp>
        <p:nvSpPr>
          <p:cNvPr id="15" name="Slide Number Placeholder 14"/>
          <p:cNvSpPr>
            <a:spLocks noGrp="1"/>
          </p:cNvSpPr>
          <p:nvPr>
            <p:ph type="sldNum" sz="quarter" idx="12"/>
          </p:nvPr>
        </p:nvSpPr>
        <p:spPr>
          <a:xfrm>
            <a:off x="8229600" y="6473952"/>
            <a:ext cx="758952" cy="246888"/>
          </a:xfrm>
        </p:spPr>
        <p:txBody>
          <a:bodyPr/>
          <a:lstStyle/>
          <a:p>
            <a:fld id="{B6F15528-21DE-4FAA-801E-634DDDAF4B2B}" type="slidenum">
              <a:rPr lang="en-US" smtClean="0"/>
              <a:pPr/>
              <a:t>‹#›</a:t>
            </a:fld>
            <a:endParaRPr 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kumimoji="0" lang="en-US" smtClean="0"/>
              <a:t>Click to edit Master title style</a:t>
            </a:r>
            <a:endParaRPr kumimoji="0" lang="en-US"/>
          </a:p>
        </p:txBody>
      </p:sp>
      <p:sp>
        <p:nvSpPr>
          <p:cNvPr id="27" name="Content Placeholder 26"/>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1D8BD707-D9CF-40AE-B4C6-C98DA3205C09}" type="datetimeFigureOut">
              <a:rPr lang="en-US" smtClean="0"/>
              <a:pPr/>
              <a:t>4/7/2011</a:t>
            </a:fld>
            <a:endParaRPr lang="en-US"/>
          </a:p>
        </p:txBody>
      </p:sp>
      <p:sp>
        <p:nvSpPr>
          <p:cNvPr id="19" name="Footer Placeholder 18"/>
          <p:cNvSpPr>
            <a:spLocks noGrp="1"/>
          </p:cNvSpPr>
          <p:nvPr>
            <p:ph type="ftr" sz="quarter" idx="11"/>
          </p:nvPr>
        </p:nvSpPr>
        <p:spPr>
          <a:xfrm>
            <a:off x="3581400" y="76200"/>
            <a:ext cx="2895600" cy="288925"/>
          </a:xfrm>
        </p:spPr>
        <p:txBody>
          <a:bodyPr/>
          <a:lstStyle/>
          <a:p>
            <a:endParaRPr lang="en-US"/>
          </a:p>
        </p:txBody>
      </p:sp>
      <p:sp>
        <p:nvSpPr>
          <p:cNvPr id="16" name="Slide Number Placeholder 15"/>
          <p:cNvSpPr>
            <a:spLocks noGrp="1"/>
          </p:cNvSpPr>
          <p:nvPr>
            <p:ph type="sldNum" sz="quarter" idx="12"/>
          </p:nvPr>
        </p:nvSpPr>
        <p:spPr>
          <a:xfrm>
            <a:off x="8229600" y="6473952"/>
            <a:ext cx="758952" cy="246888"/>
          </a:xfrm>
        </p:spPr>
        <p:txBody>
          <a:bodyPr/>
          <a:lstStyle/>
          <a:p>
            <a:fld id="{B6F15528-21DE-4FAA-801E-634DDDAF4B2B}" type="slidenum">
              <a:rPr lang="en-US" smtClean="0"/>
              <a:pPr/>
              <a:t>‹#›</a:t>
            </a:fld>
            <a:endParaRPr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Text Placeholder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9" name="Date Placeholder 18"/>
          <p:cNvSpPr>
            <a:spLocks noGrp="1"/>
          </p:cNvSpPr>
          <p:nvPr>
            <p:ph type="dt" sz="half" idx="10"/>
          </p:nvPr>
        </p:nvSpPr>
        <p:spPr/>
        <p:txBody>
          <a:bodyPr/>
          <a:lstStyle/>
          <a:p>
            <a:fld id="{1D8BD707-D9CF-40AE-B4C6-C98DA3205C09}" type="datetimeFigureOut">
              <a:rPr lang="en-US" smtClean="0"/>
              <a:pPr/>
              <a:t>4/7/2011</a:t>
            </a:fld>
            <a:endParaRPr lang="en-US"/>
          </a:p>
        </p:txBody>
      </p:sp>
      <p:sp>
        <p:nvSpPr>
          <p:cNvPr id="11" name="Footer Placeholder 10"/>
          <p:cNvSpPr>
            <a:spLocks noGrp="1"/>
          </p:cNvSpPr>
          <p:nvPr>
            <p:ph type="ftr" sz="quarter" idx="11"/>
          </p:nvPr>
        </p:nvSpPr>
        <p:spPr/>
        <p:txBody>
          <a:bodyPr/>
          <a:lstStyle/>
          <a:p>
            <a:endParaRPr lang="en-US"/>
          </a:p>
        </p:txBody>
      </p:sp>
      <p:sp>
        <p:nvSpPr>
          <p:cNvPr id="16" name="Slide Number Placeholder 15"/>
          <p:cNvSpPr>
            <a:spLocks noGrp="1"/>
          </p:cNvSpPr>
          <p:nvPr>
            <p:ph type="sldNum" sz="quarter" idx="12"/>
          </p:nvPr>
        </p:nvSpPr>
        <p:spPr/>
        <p:txBody>
          <a:bodyPr/>
          <a:lstStyle/>
          <a:p>
            <a:fld id="{B6F15528-21DE-4FAA-801E-634DDDAF4B2B}" type="slidenum">
              <a:rPr lang="en-US" smtClean="0"/>
              <a:pPr/>
              <a:t>‹#›</a:t>
            </a:fld>
            <a:endParaRPr lang="en-US"/>
          </a:p>
        </p:txBody>
      </p:sp>
      <p:sp>
        <p:nvSpPr>
          <p:cNvPr id="8" name="Title 7"/>
          <p:cNvSpPr>
            <a:spLocks noGrp="1"/>
          </p:cNvSpPr>
          <p:nvPr>
            <p:ph type="title"/>
          </p:nvPr>
        </p:nvSpPr>
        <p:spPr>
          <a:xfrm>
            <a:off x="180475" y="2947085"/>
            <a:ext cx="8686800" cy="1184825"/>
          </a:xfrm>
        </p:spPr>
        <p:txBody>
          <a:bodyPr rtlCol="0" anchor="t"/>
          <a:lstStyle>
            <a:lvl1pPr algn="r">
              <a:defRPr/>
            </a:lvl1pPr>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4" name="Content Placeholder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0"/>
          </p:nvPr>
        </p:nvSpPr>
        <p:spPr/>
        <p:txBody>
          <a:bodyPr/>
          <a:lstStyle/>
          <a:p>
            <a:fld id="{1D8BD707-D9CF-40AE-B4C6-C98DA3205C09}" type="datetimeFigureOut">
              <a:rPr lang="en-US" smtClean="0"/>
              <a:pPr/>
              <a:t>4/7/2011</a:t>
            </a:fld>
            <a:endParaRPr lang="en-US"/>
          </a:p>
        </p:txBody>
      </p:sp>
      <p:sp>
        <p:nvSpPr>
          <p:cNvPr id="10" name="Footer Placeholder 9"/>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304800" y="5410200"/>
            <a:ext cx="8610600" cy="882650"/>
          </a:xfrm>
        </p:spPr>
        <p:txBody>
          <a:bodyPr anchor="ctr"/>
          <a:lstStyle>
            <a:lvl1pPr>
              <a:defRPr/>
            </a:lvl1pPr>
          </a:lstStyle>
          <a:p>
            <a:r>
              <a:rPr kumimoji="0" lang="en-US" smtClean="0"/>
              <a:t>Click to edit Master title style</a:t>
            </a:r>
            <a:endParaRPr kumimoji="0" lang="en-US"/>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0"/>
          </p:nvPr>
        </p:nvSpPr>
        <p:spPr/>
        <p:txBody>
          <a:bodyPr/>
          <a:lstStyle/>
          <a:p>
            <a:fld id="{1D8BD707-D9CF-40AE-B4C6-C98DA3205C09}" type="datetimeFigureOut">
              <a:rPr lang="en-US" smtClean="0"/>
              <a:pPr/>
              <a:t>4/7/2011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229600" y="6477000"/>
            <a:ext cx="762000" cy="246888"/>
          </a:xfrm>
        </p:spPr>
        <p:txBody>
          <a:bodyPr/>
          <a:lstStyle/>
          <a:p>
            <a:fld id="{B6F15528-21DE-4FAA-801E-634DDDAF4B2B}" type="slidenum">
              <a:rPr lang="en-US" smtClean="0"/>
              <a:pPr/>
              <a:t>‹#›</a:t>
            </a:fld>
            <a:endParaRPr lang="en-US"/>
          </a:p>
        </p:txBody>
      </p:sp>
      <p:sp>
        <p:nvSpPr>
          <p:cNvPr id="11" name="Straight Connector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1D8BD707-D9CF-40AE-B4C6-C98DA3205C09}" type="datetimeFigureOut">
              <a:rPr lang="en-US" smtClean="0"/>
              <a:pPr/>
              <a:t>4/7/2011</a:t>
            </a:fld>
            <a:endParaRPr lang="en-US"/>
          </a:p>
        </p:txBody>
      </p:sp>
      <p:sp>
        <p:nvSpPr>
          <p:cNvPr id="21" name="Footer Placeholder 20"/>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1D8BD707-D9CF-40AE-B4C6-C98DA3205C09}" type="datetimeFigureOut">
              <a:rPr lang="en-US" smtClean="0"/>
              <a:pPr/>
              <a:t>4/7/2011</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a:xfrm>
            <a:off x="8641080" y="6514568"/>
            <a:ext cx="464288" cy="274320"/>
          </a:xfrm>
        </p:spPr>
        <p:txBody>
          <a:bodyPr/>
          <a:lstStyle>
            <a:extLst/>
          </a:lstStyle>
          <a:p>
            <a:fld id="{B6F15528-21DE-4FAA-801E-634DDDAF4B2B}" type="slidenum">
              <a:rPr lang="en-US" smtClean="0"/>
              <a:pPr/>
              <a:t>‹#›</a:t>
            </a:fld>
            <a:endParaRPr lang="en-US"/>
          </a:p>
        </p:txBody>
      </p:sp>
      <p:sp>
        <p:nvSpPr>
          <p:cNvPr id="10" name="Rectangle 9"/>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1D8BD707-D9CF-40AE-B4C6-C98DA3205C09}" type="datetimeFigureOut">
              <a:rPr lang="en-US" smtClean="0"/>
              <a:pPr/>
              <a:t>4/7/2011</a:t>
            </a:fld>
            <a:endParaRPr lang="en-US"/>
          </a:p>
        </p:txBody>
      </p:sp>
      <p:sp>
        <p:nvSpPr>
          <p:cNvPr id="24" name="Footer Placeholder 23"/>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le 11"/>
          <p:cNvSpPr>
            <a:spLocks noGrp="1"/>
          </p:cNvSpPr>
          <p:nvPr>
            <p:ph type="title"/>
          </p:nvPr>
        </p:nvSpPr>
        <p:spPr>
          <a:xfrm>
            <a:off x="457200" y="5486400"/>
            <a:ext cx="8458200" cy="520700"/>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14" name="Content Placeholder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1D8BD707-D9CF-40AE-B4C6-C98DA3205C09}" type="datetimeFigureOut">
              <a:rPr lang="en-US" smtClean="0"/>
              <a:pPr/>
              <a:t>4/7/2011</a:t>
            </a:fld>
            <a:endParaRPr lang="en-US"/>
          </a:p>
        </p:txBody>
      </p:sp>
      <p:sp>
        <p:nvSpPr>
          <p:cNvPr id="29" name="Footer Placeholder 28"/>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n-US" smtClean="0"/>
              <a:t>Click icon to add picture</a:t>
            </a:r>
            <a:endParaRPr kumimoji="0" lang="en-US" dirty="0"/>
          </a:p>
        </p:txBody>
      </p:sp>
      <p:sp>
        <p:nvSpPr>
          <p:cNvPr id="7" name="Date Placeholder 6"/>
          <p:cNvSpPr>
            <a:spLocks noGrp="1"/>
          </p:cNvSpPr>
          <p:nvPr>
            <p:ph type="dt" sz="half" idx="10"/>
          </p:nvPr>
        </p:nvSpPr>
        <p:spPr/>
        <p:txBody>
          <a:bodyPr/>
          <a:lstStyle/>
          <a:p>
            <a:fld id="{1D8BD707-D9CF-40AE-B4C6-C98DA3205C09}" type="datetimeFigureOut">
              <a:rPr lang="en-US" smtClean="0"/>
              <a:pPr/>
              <a:t>4/7/2011</a:t>
            </a:fld>
            <a:endParaRPr lang="en-US"/>
          </a:p>
        </p:txBody>
      </p:sp>
      <p:sp>
        <p:nvSpPr>
          <p:cNvPr id="5" name="Footer Placeholder 4"/>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B6F15528-21DE-4FAA-801E-634DDDAF4B2B}" type="slidenum">
              <a:rPr lang="en-US" smtClean="0"/>
              <a:pPr/>
              <a:t>‹#›</a:t>
            </a:fld>
            <a:endParaRPr lang="en-US"/>
          </a:p>
        </p:txBody>
      </p:sp>
      <p:sp>
        <p:nvSpPr>
          <p:cNvPr id="17" name="Title 16"/>
          <p:cNvSpPr>
            <a:spLocks noGrp="1"/>
          </p:cNvSpPr>
          <p:nvPr>
            <p:ph type="title"/>
          </p:nvPr>
        </p:nvSpPr>
        <p:spPr>
          <a:xfrm>
            <a:off x="381000" y="4993760"/>
            <a:ext cx="5867400" cy="522288"/>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4/7/2011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49276"/>
            <a:ext cx="18288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549276"/>
            <a:ext cx="6248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4/7/2011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Rectangle 9"/>
          <p:cNvSpPr/>
          <p:nvPr/>
        </p:nvSpPr>
        <p:spPr>
          <a:xfrm>
            <a:off x="616744"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a:p>
        </p:txBody>
      </p:sp>
      <p:sp>
        <p:nvSpPr>
          <p:cNvPr id="11" name="Rectangle 10"/>
          <p:cNvSpPr/>
          <p:nvPr/>
        </p:nvSpPr>
        <p:spPr>
          <a:xfrm>
            <a:off x="4800600"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a:p>
        </p:txBody>
      </p:sp>
      <p:sp>
        <p:nvSpPr>
          <p:cNvPr id="2" name="Title 1"/>
          <p:cNvSpPr>
            <a:spLocks noGrp="1"/>
          </p:cNvSpPr>
          <p:nvPr>
            <p:ph type="title"/>
          </p:nvPr>
        </p:nvSpPr>
        <p:spPr>
          <a:xfrm>
            <a:off x="457200" y="251948"/>
            <a:ext cx="8229600" cy="1143000"/>
          </a:xfrm>
        </p:spPr>
        <p:txBody>
          <a:bodyPr anchor="b"/>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3"/>
            <a:ext cx="4040188"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3"/>
            <a:ext cx="4041775"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941763"/>
          </a:xfrm>
        </p:spPr>
        <p:txBody>
          <a:bodyPr lIns="91440"/>
          <a:lstStyle>
            <a:lvl1pPr>
              <a:defRPr sz="22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941763"/>
          </a:xfrm>
        </p:spPr>
        <p:txBody>
          <a:bodyPr/>
          <a:lstStyle>
            <a:lvl1pPr>
              <a:defRPr sz="22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1D8BD707-D9CF-40AE-B4C6-C98DA3205C09}" type="datetimeFigureOut">
              <a:rPr lang="en-US" smtClean="0"/>
              <a:pPr/>
              <a:t>4/7/2011</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a:xfrm>
            <a:off x="8641080" y="6514568"/>
            <a:ext cx="464288" cy="274320"/>
          </a:xfrm>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53218"/>
            <a:ext cx="8229600" cy="1143000"/>
          </a:xfrm>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1D8BD707-D9CF-40AE-B4C6-C98DA3205C09}" type="datetimeFigureOut">
              <a:rPr lang="en-US" smtClean="0"/>
              <a:pPr/>
              <a:t>4/7/2011</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7" name="Rectangle 6"/>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1D8BD707-D9CF-40AE-B4C6-C98DA3205C09}" type="datetimeFigureOut">
              <a:rPr lang="en-US" smtClean="0"/>
              <a:pPr/>
              <a:t>4/7/2011</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2"/>
      </p:bgRef>
    </p:bg>
    <p:spTree>
      <p:nvGrpSpPr>
        <p:cNvPr id="1" name=""/>
        <p:cNvGrpSpPr/>
        <p:nvPr/>
      </p:nvGrpSpPr>
      <p:grpSpPr>
        <a:xfrm>
          <a:off x="0" y="0"/>
          <a:ext cx="0" cy="0"/>
          <a:chOff x="0" y="0"/>
          <a:chExt cx="0" cy="0"/>
        </a:xfrm>
      </p:grpSpPr>
      <p:sp>
        <p:nvSpPr>
          <p:cNvPr id="8" name="Rectangle 7"/>
          <p:cNvSpPr/>
          <p:nvPr/>
        </p:nvSpPr>
        <p:spPr>
          <a:xfrm>
            <a:off x="5057552" y="105765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4963136" y="304800"/>
            <a:ext cx="3931920" cy="762000"/>
          </a:xfrm>
        </p:spPr>
        <p:txBody>
          <a:bodyPr anchor="b"/>
          <a:lstStyle>
            <a:lvl1pPr marL="0" algn="r">
              <a:buNone/>
              <a:defRPr sz="2000" b="1"/>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963136" y="1107560"/>
            <a:ext cx="3931920" cy="1066800"/>
          </a:xfrm>
        </p:spPr>
        <p:txBody>
          <a:bodyPr/>
          <a:lstStyle>
            <a:lvl1pPr marL="0" indent="0" algn="r">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228600" y="2209800"/>
            <a:ext cx="8666456" cy="3977640"/>
          </a:xfrm>
        </p:spPr>
        <p:txBody>
          <a:bodyPr/>
          <a:lstStyle>
            <a:lvl1pPr marL="292608">
              <a:defRPr sz="3200"/>
            </a:lvl1pPr>
            <a:lvl2pPr marL="594360">
              <a:defRPr sz="2800"/>
            </a:lvl2pPr>
            <a:lvl3pPr marL="822960">
              <a:defRPr sz="2400"/>
            </a:lvl3pPr>
            <a:lvl4pPr marL="1051560">
              <a:defRPr sz="2000"/>
            </a:lvl4pPr>
            <a:lvl5pPr marL="1261872">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9" name="Date Placeholder 8"/>
          <p:cNvSpPr>
            <a:spLocks noGrp="1"/>
          </p:cNvSpPr>
          <p:nvPr>
            <p:ph type="dt" sz="half" idx="10"/>
          </p:nvPr>
        </p:nvSpPr>
        <p:spPr>
          <a:xfrm>
            <a:off x="5562600" y="6513670"/>
            <a:ext cx="3002280" cy="274320"/>
          </a:xfrm>
        </p:spPr>
        <p:txBody>
          <a:bodyPr vert="horz" rtlCol="0"/>
          <a:lstStyle>
            <a:extLst/>
          </a:lstStyle>
          <a:p>
            <a:fld id="{1D8BD707-D9CF-40AE-B4C6-C98DA3205C09}" type="datetimeFigureOut">
              <a:rPr lang="en-US" smtClean="0"/>
              <a:pPr/>
              <a:t>4/7/2011</a:t>
            </a:fld>
            <a:endParaRPr lang="en-US"/>
          </a:p>
        </p:txBody>
      </p:sp>
      <p:sp>
        <p:nvSpPr>
          <p:cNvPr id="10" name="Slide Number Placeholder 9"/>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B6F15528-21DE-4FAA-801E-634DDDAF4B2B}" type="slidenum">
              <a:rPr lang="en-US" smtClean="0"/>
              <a:pPr/>
              <a:t>‹#›</a:t>
            </a:fld>
            <a:endParaRPr lang="en-US"/>
          </a:p>
        </p:txBody>
      </p:sp>
      <p:sp>
        <p:nvSpPr>
          <p:cNvPr id="11" name="Footer Placeholder 10"/>
          <p:cNvSpPr>
            <a:spLocks noGrp="1"/>
          </p:cNvSpPr>
          <p:nvPr>
            <p:ph type="ftr" sz="quarter" idx="12"/>
          </p:nvPr>
        </p:nvSpPr>
        <p:spPr>
          <a:xfrm>
            <a:off x="1600200" y="6513670"/>
            <a:ext cx="3907464" cy="274320"/>
          </a:xfrm>
        </p:spPr>
        <p:txBody>
          <a:bodyPr vert="horz" rtlCol="0"/>
          <a:lstStyle>
            <a:extLst/>
          </a:lstStyle>
          <a:p>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0443" y="4724400"/>
            <a:ext cx="5486400" cy="664536"/>
          </a:xfrm>
        </p:spPr>
        <p:txBody>
          <a:bodyPr anchor="b"/>
          <a:lstStyle>
            <a:lvl1pPr marL="0" algn="r">
              <a:buNone/>
              <a:defRPr sz="2000" b="1"/>
            </a:lvl1pPr>
            <a:extLst/>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3040443" y="5388936"/>
            <a:ext cx="5486400" cy="912255"/>
          </a:xfrm>
        </p:spPr>
        <p:txBody>
          <a:bodyPr/>
          <a:lstStyle>
            <a:lvl1pPr marL="0" indent="0" algn="r">
              <a:spcBef>
                <a:spcPts val="0"/>
              </a:spcBef>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13" name="Picture Placeholder 12"/>
          <p:cNvSpPr>
            <a:spLocks noGrp="1"/>
          </p:cNvSpPr>
          <p:nvPr>
            <p:ph type="pic" idx="1"/>
          </p:nvPr>
        </p:nvSpPr>
        <p:spPr>
          <a:xfrm>
            <a:off x="304800" y="249864"/>
            <a:ext cx="8534400" cy="4343400"/>
          </a:xfrm>
          <a:prstGeom prst="round2DiagRect">
            <a:avLst>
              <a:gd name="adj1" fmla="val 11403"/>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extLst/>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8" name="Date Placeholder 7"/>
          <p:cNvSpPr>
            <a:spLocks noGrp="1"/>
          </p:cNvSpPr>
          <p:nvPr>
            <p:ph type="dt" sz="half" idx="10"/>
          </p:nvPr>
        </p:nvSpPr>
        <p:spPr>
          <a:xfrm>
            <a:off x="5562600" y="6509004"/>
            <a:ext cx="3002280" cy="274320"/>
          </a:xfrm>
        </p:spPr>
        <p:txBody>
          <a:bodyPr vert="horz" rtlCol="0"/>
          <a:lstStyle>
            <a:extLst/>
          </a:lstStyle>
          <a:p>
            <a:fld id="{1D8BD707-D9CF-40AE-B4C6-C98DA3205C09}" type="datetimeFigureOut">
              <a:rPr lang="en-US" smtClean="0"/>
              <a:pPr/>
              <a:t>4/7/2011</a:t>
            </a:fld>
            <a:endParaRPr lang="en-US"/>
          </a:p>
        </p:txBody>
      </p:sp>
      <p:sp>
        <p:nvSpPr>
          <p:cNvPr id="9" name="Slide Number Placeholder 8"/>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B6F15528-21DE-4FAA-801E-634DDDAF4B2B}" type="slidenum">
              <a:rPr lang="en-US" smtClean="0"/>
              <a:pPr/>
              <a:t>‹#›</a:t>
            </a:fld>
            <a:endParaRPr lang="en-US"/>
          </a:p>
        </p:txBody>
      </p:sp>
      <p:sp>
        <p:nvSpPr>
          <p:cNvPr id="10" name="Footer Placeholder 9"/>
          <p:cNvSpPr>
            <a:spLocks noGrp="1"/>
          </p:cNvSpPr>
          <p:nvPr>
            <p:ph type="ftr" sz="quarter" idx="12"/>
          </p:nvPr>
        </p:nvSpPr>
        <p:spPr>
          <a:xfrm>
            <a:off x="1600200" y="6509004"/>
            <a:ext cx="3907464" cy="274320"/>
          </a:xfrm>
        </p:spPr>
        <p:txBody>
          <a:bodyPr vert="horz" rtlCol="0"/>
          <a:lstStyle>
            <a:extLst/>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Round Diagonal Corner Rectangle 6"/>
          <p:cNvSpPr/>
          <p:nvPr/>
        </p:nvSpPr>
        <p:spPr>
          <a:xfrm>
            <a:off x="164592" y="147085"/>
            <a:ext cx="8810846" cy="6565392"/>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Footer Placeholder 2"/>
          <p:cNvSpPr>
            <a:spLocks noGrp="1"/>
          </p:cNvSpPr>
          <p:nvPr>
            <p:ph type="ftr" sz="quarter" idx="3"/>
          </p:nvPr>
        </p:nvSpPr>
        <p:spPr>
          <a:xfrm>
            <a:off x="1295400" y="6400800"/>
            <a:ext cx="4212264" cy="274320"/>
          </a:xfrm>
          <a:prstGeom prst="rect">
            <a:avLst/>
          </a:prstGeom>
        </p:spPr>
        <p:txBody>
          <a:bodyPr/>
          <a:lstStyle>
            <a:lvl1pPr algn="r" eaLnBrk="1" latinLnBrk="0" hangingPunct="1">
              <a:defRPr kumimoji="0" sz="1300">
                <a:solidFill>
                  <a:schemeClr val="bg2">
                    <a:tint val="60000"/>
                    <a:satMod val="155000"/>
                  </a:schemeClr>
                </a:solidFill>
              </a:defRPr>
            </a:lvl1pPr>
            <a:extLst/>
          </a:lstStyle>
          <a:p>
            <a:endParaRPr lang="en-US"/>
          </a:p>
        </p:txBody>
      </p:sp>
      <p:sp>
        <p:nvSpPr>
          <p:cNvPr id="14" name="Date Placeholder 13"/>
          <p:cNvSpPr>
            <a:spLocks noGrp="1"/>
          </p:cNvSpPr>
          <p:nvPr>
            <p:ph type="dt" sz="half" idx="2"/>
          </p:nvPr>
        </p:nvSpPr>
        <p:spPr>
          <a:xfrm>
            <a:off x="5562600" y="6400800"/>
            <a:ext cx="3002280" cy="274320"/>
          </a:xfrm>
          <a:prstGeom prst="rect">
            <a:avLst/>
          </a:prstGeom>
        </p:spPr>
        <p:txBody>
          <a:bodyPr/>
          <a:lstStyle>
            <a:lvl1pPr algn="l" eaLnBrk="1" latinLnBrk="0" hangingPunct="1">
              <a:defRPr kumimoji="0" sz="1300">
                <a:solidFill>
                  <a:schemeClr val="bg2">
                    <a:tint val="60000"/>
                    <a:satMod val="155000"/>
                  </a:schemeClr>
                </a:solidFill>
              </a:defRPr>
            </a:lvl1pPr>
            <a:extLst/>
          </a:lstStyle>
          <a:p>
            <a:fld id="{1D8BD707-D9CF-40AE-B4C6-C98DA3205C09}" type="datetimeFigureOut">
              <a:rPr lang="en-US" smtClean="0"/>
              <a:pPr/>
              <a:t>4/7/2011</a:t>
            </a:fld>
            <a:endParaRPr lang="en-US"/>
          </a:p>
        </p:txBody>
      </p:sp>
      <p:sp>
        <p:nvSpPr>
          <p:cNvPr id="23" name="Slide Number Placeholder 22"/>
          <p:cNvSpPr>
            <a:spLocks noGrp="1"/>
          </p:cNvSpPr>
          <p:nvPr>
            <p:ph type="sldNum" sz="quarter" idx="4"/>
          </p:nvPr>
        </p:nvSpPr>
        <p:spPr>
          <a:xfrm>
            <a:off x="8638952" y="6514568"/>
            <a:ext cx="464288" cy="274320"/>
          </a:xfrm>
          <a:prstGeom prst="rect">
            <a:avLst/>
          </a:prstGeom>
        </p:spPr>
        <p:txBody>
          <a:bodyPr anchor="ctr"/>
          <a:lstStyle>
            <a:lvl1pPr algn="r" eaLnBrk="1" latinLnBrk="0" hangingPunct="1">
              <a:defRPr kumimoji="0" sz="1600">
                <a:solidFill>
                  <a:schemeClr val="tx2">
                    <a:shade val="90000"/>
                  </a:schemeClr>
                </a:solidFill>
                <a:effectLst/>
              </a:defRPr>
            </a:lvl1pPr>
            <a:extLst/>
          </a:lstStyle>
          <a:p>
            <a:fld id="{B6F15528-21DE-4FAA-801E-634DDDAF4B2B}" type="slidenum">
              <a:rPr lang="en-US" smtClean="0"/>
              <a:pPr/>
              <a:t>‹#›</a:t>
            </a:fld>
            <a:endParaRPr lang="en-US"/>
          </a:p>
        </p:txBody>
      </p:sp>
      <p:sp>
        <p:nvSpPr>
          <p:cNvPr id="22" name="Title Placeholder 21"/>
          <p:cNvSpPr>
            <a:spLocks noGrp="1"/>
          </p:cNvSpPr>
          <p:nvPr>
            <p:ph type="title"/>
          </p:nvPr>
        </p:nvSpPr>
        <p:spPr>
          <a:xfrm>
            <a:off x="457200" y="253536"/>
            <a:ext cx="8229600" cy="1143000"/>
          </a:xfrm>
          <a:prstGeom prst="rect">
            <a:avLst/>
          </a:prstGeom>
        </p:spPr>
        <p:txBody>
          <a:bodyPr rIns="91440" anchor="b">
            <a:normAutofit/>
            <a:scene3d>
              <a:camera prst="orthographicFront"/>
              <a:lightRig rig="soft" dir="t">
                <a:rot lat="0" lon="0" rev="2400000"/>
              </a:lightRig>
            </a:scene3d>
            <a:sp3d>
              <a:bevelT w="19050" h="12700"/>
            </a:sp3d>
          </a:bodyPr>
          <a:lstStyle>
            <a:extLst/>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46237"/>
            <a:ext cx="8229600" cy="4526280"/>
          </a:xfrm>
          <a:prstGeom prst="rect">
            <a:avLst/>
          </a:prstGeom>
        </p:spPr>
        <p:txBody>
          <a:bodyPr>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marL="54864" algn="r" rtl="0" eaLnBrk="1" latinLnBrk="0" hangingPunct="1">
        <a:spcBef>
          <a:spcPct val="0"/>
        </a:spcBef>
        <a:buNone/>
        <a:defRPr kumimoji="0" sz="4600" kern="120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latin typeface="+mj-lt"/>
          <a:ea typeface="+mj-ea"/>
          <a:cs typeface="+mj-cs"/>
        </a:defRPr>
      </a:lvl1pPr>
      <a:extLst/>
    </p:titleStyle>
    <p:bodyStyle>
      <a:lvl1pPr marL="292100" indent="-292100" algn="l" rtl="0" eaLnBrk="1" latinLnBrk="0" hangingPunct="1">
        <a:spcBef>
          <a:spcPts val="0"/>
        </a:spcBef>
        <a:buClr>
          <a:schemeClr val="accent1"/>
        </a:buClr>
        <a:buSzPct val="70000"/>
        <a:buFont typeface="Wingdings 2"/>
        <a:buChar char=""/>
        <a:defRPr kumimoji="0" sz="3200" kern="1200">
          <a:solidFill>
            <a:schemeClr val="tx1"/>
          </a:solidFill>
          <a:latin typeface="+mn-lt"/>
          <a:ea typeface="+mn-ea"/>
          <a:cs typeface="+mn-cs"/>
        </a:defRPr>
      </a:lvl1pPr>
      <a:lvl2pPr marL="640080" indent="-228600" algn="l" rtl="0" eaLnBrk="1" latinLnBrk="0" hangingPunct="1">
        <a:spcBef>
          <a:spcPts val="400"/>
        </a:spcBef>
        <a:buClr>
          <a:schemeClr val="accent2"/>
        </a:buClr>
        <a:buSzPct val="90000"/>
        <a:buFontTx/>
        <a:buChar char="•"/>
        <a:defRPr kumimoji="0" sz="2600" kern="1200">
          <a:solidFill>
            <a:schemeClr val="tx1"/>
          </a:solidFill>
          <a:latin typeface="+mn-lt"/>
          <a:ea typeface="+mn-ea"/>
          <a:cs typeface="+mn-cs"/>
        </a:defRPr>
      </a:lvl2pPr>
      <a:lvl3pPr marL="822960" indent="-192024" algn="l" rtl="0" eaLnBrk="1" latinLnBrk="0" hangingPunct="1">
        <a:spcBef>
          <a:spcPts val="400"/>
        </a:spcBef>
        <a:buClr>
          <a:schemeClr val="accent3"/>
        </a:buClr>
        <a:buSzPct val="100000"/>
        <a:buFont typeface="Wingdings 2"/>
        <a:buChar char=""/>
        <a:defRPr kumimoji="0" sz="2300" kern="1200">
          <a:solidFill>
            <a:schemeClr val="tx1"/>
          </a:solidFill>
          <a:latin typeface="+mn-lt"/>
          <a:ea typeface="+mn-ea"/>
          <a:cs typeface="+mn-cs"/>
        </a:defRPr>
      </a:lvl3pPr>
      <a:lvl4pPr marL="1005840" indent="-182880" algn="l" rtl="0" eaLnBrk="1" latinLnBrk="0" hangingPunct="1">
        <a:spcBef>
          <a:spcPts val="400"/>
        </a:spcBef>
        <a:buClr>
          <a:schemeClr val="accent3"/>
        </a:buClr>
        <a:buSzPct val="100000"/>
        <a:buFont typeface="Wingdings 2"/>
        <a:buChar char=""/>
        <a:defRPr kumimoji="0" sz="2000" kern="1200">
          <a:solidFill>
            <a:schemeClr val="tx1"/>
          </a:solidFill>
          <a:latin typeface="+mn-lt"/>
          <a:ea typeface="+mn-ea"/>
          <a:cs typeface="+mn-cs"/>
        </a:defRPr>
      </a:lvl4pPr>
      <a:lvl5pPr marL="1188720" indent="-182880" algn="l" rtl="0" eaLnBrk="1" latinLnBrk="0" hangingPunct="1">
        <a:spcBef>
          <a:spcPts val="400"/>
        </a:spcBef>
        <a:buClr>
          <a:schemeClr val="accent3"/>
        </a:buClr>
        <a:buSzPct val="100000"/>
        <a:buFont typeface="Wingdings 2"/>
        <a:buChar char=""/>
        <a:defRPr kumimoji="0" sz="1900" kern="1200">
          <a:solidFill>
            <a:schemeClr val="tx1"/>
          </a:solidFill>
          <a:latin typeface="+mn-lt"/>
          <a:ea typeface="+mn-ea"/>
          <a:cs typeface="+mn-cs"/>
        </a:defRPr>
      </a:lvl5pPr>
      <a:lvl6pPr marL="1371600" indent="-173736" algn="l" rtl="0" eaLnBrk="1" latinLnBrk="0" hangingPunct="1">
        <a:spcBef>
          <a:spcPts val="400"/>
        </a:spcBef>
        <a:buClr>
          <a:schemeClr val="accent4"/>
        </a:buClr>
        <a:buFont typeface="Wingdings 2"/>
        <a:buChar char=""/>
        <a:defRPr kumimoji="0" sz="1800" kern="1200" baseline="0">
          <a:solidFill>
            <a:schemeClr val="tx1"/>
          </a:solidFill>
          <a:latin typeface="+mn-lt"/>
          <a:ea typeface="+mn-ea"/>
          <a:cs typeface="+mn-cs"/>
        </a:defRPr>
      </a:lvl6pPr>
      <a:lvl7pPr marL="155448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7pPr>
      <a:lvl8pPr marL="173736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8pPr>
      <a:lvl9pPr marL="192024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Freeform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16" name="Freeform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Placeholder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1D8BD707-D9CF-40AE-B4C6-C98DA3205C09}" type="datetimeFigureOut">
              <a:rPr lang="en-US" smtClean="0"/>
              <a:pPr/>
              <a:t>4/7/2011</a:t>
            </a:fld>
            <a:endParaRPr lang="en-US"/>
          </a:p>
        </p:txBody>
      </p:sp>
      <p:sp>
        <p:nvSpPr>
          <p:cNvPr id="22" name="Footer Placeholder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en-US"/>
          </a:p>
        </p:txBody>
      </p:sp>
      <p:sp>
        <p:nvSpPr>
          <p:cNvPr id="18" name="Slide Number Placeholder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B6F15528-21DE-4FAA-801E-634DDDAF4B2B}"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Date Placeholder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fld id="{1D8BD707-D9CF-40AE-B4C6-C98DA3205C09}" type="datetimeFigureOut">
              <a:rPr lang="en-US" smtClean="0"/>
              <a:pPr/>
              <a:t>4/7/2011</a:t>
            </a:fld>
            <a:endParaRPr lang="en-US"/>
          </a:p>
        </p:txBody>
      </p:sp>
      <p:sp>
        <p:nvSpPr>
          <p:cNvPr id="3" name="Footer Placeholder 2"/>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endParaRPr lang="en-US"/>
          </a:p>
        </p:txBody>
      </p:sp>
      <p:sp>
        <p:nvSpPr>
          <p:cNvPr id="8" name="Rectangle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Straight Connector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2" name="Oval 11"/>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fld id="{B6F15528-21DE-4FAA-801E-634DDDAF4B2B}" type="slidenum">
              <a:rPr lang="en-US" smtClean="0"/>
              <a:pPr/>
              <a:t>‹#›</a:t>
            </a:fld>
            <a:endParaRPr lang="en-US"/>
          </a:p>
        </p:txBody>
      </p:sp>
      <p:sp>
        <p:nvSpPr>
          <p:cNvPr id="22" name="Title Placeholder 21"/>
          <p:cNvSpPr>
            <a:spLocks noGrp="1"/>
          </p:cNvSpPr>
          <p:nvPr>
            <p:ph type="title"/>
          </p:nvPr>
        </p:nvSpPr>
        <p:spPr>
          <a:xfrm>
            <a:off x="301752" y="228600"/>
            <a:ext cx="8534400" cy="758952"/>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Text Placeholder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1" name="Date Placeholder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1D8BD707-D9CF-40AE-B4C6-C98DA3205C09}" type="datetimeFigureOut">
              <a:rPr lang="en-US" smtClean="0"/>
              <a:pPr/>
              <a:t>4/7/2011</a:t>
            </a:fld>
            <a:endParaRPr lang="en-US"/>
          </a:p>
        </p:txBody>
      </p:sp>
      <p:sp>
        <p:nvSpPr>
          <p:cNvPr id="28" name="Footer Placeholder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en-US"/>
          </a:p>
        </p:txBody>
      </p:sp>
      <p:sp>
        <p:nvSpPr>
          <p:cNvPr id="5" name="Slide Number Placeholder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B6F15528-21DE-4FAA-801E-634DDDAF4B2B}" type="slidenum">
              <a:rPr lang="en-US" smtClean="0"/>
              <a:pPr/>
              <a:t>‹#›</a:t>
            </a:fld>
            <a:endParaRPr lang="en-US"/>
          </a:p>
        </p:txBody>
      </p:sp>
      <p:sp>
        <p:nvSpPr>
          <p:cNvPr id="10" name="Title Placeholder 9"/>
          <p:cNvSpPr>
            <a:spLocks noGrp="1"/>
          </p:cNvSpPr>
          <p:nvPr>
            <p:ph type="title"/>
          </p:nvPr>
        </p:nvSpPr>
        <p:spPr>
          <a:xfrm>
            <a:off x="304800" y="457200"/>
            <a:ext cx="8686800" cy="838200"/>
          </a:xfrm>
          <a:prstGeom prst="rect">
            <a:avLst/>
          </a:prstGeom>
        </p:spPr>
        <p:txBody>
          <a:bodyPr vert="horz" anchor="ctr">
            <a:normAutofit/>
          </a:bodyPr>
          <a:lstStyle/>
          <a:p>
            <a:r>
              <a:rPr kumimoji="0" lang="en-US" smtClean="0"/>
              <a:t>Click to edit Master title style</a:t>
            </a:r>
            <a:endParaRPr kumimoji="0" lang="en-US"/>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2" Type="http://schemas.openxmlformats.org/officeDocument/2006/relationships/image" Target="../media/image14.gif"/><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3" Type="http://schemas.openxmlformats.org/officeDocument/2006/relationships/hyperlink" Target="http://bible.netbg.com/bible/paralel/bible.php?b=john&amp;c=6&amp;v1=63&amp;v2=" TargetMode="External"/><Relationship Id="rId2" Type="http://schemas.openxmlformats.org/officeDocument/2006/relationships/image" Target="../media/image11.jpeg"/><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Petar\Desktop\Durham-Матей.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3" name="Subtitle 2"/>
          <p:cNvSpPr>
            <a:spLocks noGrp="1"/>
          </p:cNvSpPr>
          <p:nvPr>
            <p:ph type="subTitle" idx="1"/>
          </p:nvPr>
        </p:nvSpPr>
        <p:spPr>
          <a:xfrm>
            <a:off x="4800600" y="1676400"/>
            <a:ext cx="4343400" cy="4724400"/>
          </a:xfrm>
        </p:spPr>
        <p:txBody>
          <a:bodyPr>
            <a:normAutofit/>
          </a:bodyPr>
          <a:lstStyle/>
          <a:p>
            <a:r>
              <a:rPr lang="ru-RU" b="1" i="1" dirty="0" smtClean="0">
                <a:solidFill>
                  <a:schemeClr val="tx1">
                    <a:lumMod val="95000"/>
                    <a:lumOff val="5000"/>
                  </a:schemeClr>
                </a:solidFill>
              </a:rPr>
              <a:t>Евангелие от Матей</a:t>
            </a:r>
            <a:r>
              <a:rPr lang="ru-RU" b="1" dirty="0" smtClean="0">
                <a:solidFill>
                  <a:schemeClr val="tx1">
                    <a:lumMod val="95000"/>
                    <a:lumOff val="5000"/>
                  </a:schemeClr>
                </a:solidFill>
              </a:rPr>
              <a:t> е първото от каноничните Евангелия. Разделено е на двадесет и осем глави и е изградено във вид на свързан разказ, в който са вмъкнати няколко (пет или, според други оценки, седем) по-дълги слова на Христос. Хронологичните рамки на Евенгелие от Матей са от Рождество до последното явяване на Възкръсналия в Галилея. Авторът не съобщава в текста почти нищо за себе си. </a:t>
            </a:r>
            <a:endParaRPr lang="bg-BG" b="1" dirty="0">
              <a:solidFill>
                <a:schemeClr val="tx1">
                  <a:lumMod val="95000"/>
                  <a:lumOff val="5000"/>
                </a:schemeClr>
              </a:solidFill>
            </a:endParaRPr>
          </a:p>
        </p:txBody>
      </p:sp>
      <p:sp>
        <p:nvSpPr>
          <p:cNvPr id="2" name="Title 1"/>
          <p:cNvSpPr>
            <a:spLocks noGrp="1"/>
          </p:cNvSpPr>
          <p:nvPr>
            <p:ph type="ctrTitle"/>
          </p:nvPr>
        </p:nvSpPr>
        <p:spPr>
          <a:xfrm>
            <a:off x="762000" y="228600"/>
            <a:ext cx="7772400" cy="1470025"/>
          </a:xfrm>
        </p:spPr>
        <p:txBody>
          <a:bodyPr/>
          <a:lstStyle/>
          <a:p>
            <a:r>
              <a:rPr lang="bg-BG" dirty="0" smtClean="0"/>
              <a:t>Евангелието </a:t>
            </a:r>
            <a:r>
              <a:rPr lang="bg-BG" smtClean="0"/>
              <a:t>от </a:t>
            </a:r>
            <a:r>
              <a:rPr lang="bg-BG" smtClean="0"/>
              <a:t>Матей</a:t>
            </a:r>
            <a:endParaRPr lang="bg-BG"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Petar\Desktop\parable_of_sower2.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Title 1"/>
          <p:cNvSpPr>
            <a:spLocks noGrp="1"/>
          </p:cNvSpPr>
          <p:nvPr>
            <p:ph type="title"/>
          </p:nvPr>
        </p:nvSpPr>
        <p:spPr/>
        <p:txBody>
          <a:bodyPr/>
          <a:lstStyle/>
          <a:p>
            <a:r>
              <a:rPr lang="bg-BG" dirty="0" smtClean="0"/>
              <a:t>Между тръните</a:t>
            </a:r>
            <a:endParaRPr lang="bg-BG" dirty="0"/>
          </a:p>
        </p:txBody>
      </p:sp>
      <p:sp>
        <p:nvSpPr>
          <p:cNvPr id="4" name="Rectangle 3"/>
          <p:cNvSpPr/>
          <p:nvPr/>
        </p:nvSpPr>
        <p:spPr>
          <a:xfrm>
            <a:off x="838200" y="2056686"/>
            <a:ext cx="7696200" cy="4524315"/>
          </a:xfrm>
          <a:prstGeom prst="rect">
            <a:avLst/>
          </a:prstGeom>
        </p:spPr>
        <p:txBody>
          <a:bodyPr wrap="square">
            <a:spAutoFit/>
          </a:bodyPr>
          <a:lstStyle/>
          <a:p>
            <a:r>
              <a:rPr lang="ru-RU" sz="2400" dirty="0" smtClean="0"/>
              <a:t>Словото на евангелието </a:t>
            </a:r>
            <a:r>
              <a:rPr lang="ru-RU" sz="2400" dirty="0" smtClean="0">
                <a:solidFill>
                  <a:schemeClr val="bg1"/>
                </a:solidFill>
              </a:rPr>
              <a:t>често попада сред </a:t>
            </a:r>
            <a:r>
              <a:rPr lang="ru-RU" sz="2400" dirty="0" smtClean="0"/>
              <a:t>тръни и пагубни плевели; и ако </a:t>
            </a:r>
            <a:r>
              <a:rPr lang="ru-RU" sz="2400" dirty="0" smtClean="0">
                <a:solidFill>
                  <a:schemeClr val="bg1"/>
                </a:solidFill>
              </a:rPr>
              <a:t>няма нравствено </a:t>
            </a:r>
            <a:r>
              <a:rPr lang="ru-RU" sz="2400" dirty="0" smtClean="0"/>
              <a:t>преобразуване в човешкото сърце; ако </a:t>
            </a:r>
            <a:r>
              <a:rPr lang="ru-RU" sz="2400" dirty="0" smtClean="0">
                <a:solidFill>
                  <a:schemeClr val="bg1"/>
                </a:solidFill>
              </a:rPr>
              <a:t>не се изоставят </a:t>
            </a:r>
            <a:r>
              <a:rPr lang="ru-RU" sz="2400" dirty="0" smtClean="0"/>
              <a:t>старите навици и привички и предишния </a:t>
            </a:r>
            <a:r>
              <a:rPr lang="ru-RU" sz="2400" dirty="0" smtClean="0">
                <a:solidFill>
                  <a:schemeClr val="bg1"/>
                </a:solidFill>
              </a:rPr>
              <a:t>греховен живот</a:t>
            </a:r>
            <a:r>
              <a:rPr lang="ru-RU" sz="2400" dirty="0" smtClean="0"/>
              <a:t>, ако качествата на Сатана не се прогонят </a:t>
            </a:r>
            <a:r>
              <a:rPr lang="ru-RU" sz="2400" dirty="0" smtClean="0">
                <a:solidFill>
                  <a:schemeClr val="bg1"/>
                </a:solidFill>
              </a:rPr>
              <a:t>от душата, житният </a:t>
            </a:r>
            <a:r>
              <a:rPr lang="ru-RU" sz="2400" dirty="0" smtClean="0"/>
              <a:t>посев ще се задуши..... Грижи, </a:t>
            </a:r>
            <a:r>
              <a:rPr lang="ru-RU" sz="2400" dirty="0" smtClean="0">
                <a:solidFill>
                  <a:schemeClr val="bg1"/>
                </a:solidFill>
              </a:rPr>
              <a:t>богатства, удоволствия – </a:t>
            </a:r>
            <a:r>
              <a:rPr lang="ru-RU" sz="2400" dirty="0" smtClean="0"/>
              <a:t>всички те се използват от </a:t>
            </a:r>
            <a:r>
              <a:rPr lang="ru-RU" sz="2400" dirty="0" smtClean="0">
                <a:solidFill>
                  <a:schemeClr val="bg1"/>
                </a:solidFill>
              </a:rPr>
              <a:t>Сатана успешно в житейската уловка </a:t>
            </a:r>
            <a:r>
              <a:rPr lang="ru-RU" sz="2400" dirty="0" smtClean="0"/>
              <a:t>за човешката душа. Дадено е предупреждението: “Не любете света, нито каквото е на света. Ако люби някой света, в него няма любов към Отца. Защото всичко що е в света – похотта на плътта, пожеланието на очите и тщеславието на живота – не е от Отца, но е от света</a:t>
            </a:r>
            <a:endParaRPr lang="bg-BG" sz="24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Petar\Desktop\goodsoillogo.gif"/>
          <p:cNvPicPr>
            <a:picLocks noChangeAspect="1" noChangeArrowheads="1"/>
          </p:cNvPicPr>
          <p:nvPr/>
        </p:nvPicPr>
        <p:blipFill>
          <a:blip r:embed="rId2" cstate="print"/>
          <a:srcRect/>
          <a:stretch>
            <a:fillRect/>
          </a:stretch>
        </p:blipFill>
        <p:spPr bwMode="auto">
          <a:xfrm>
            <a:off x="1" y="0"/>
            <a:ext cx="9144000" cy="6857999"/>
          </a:xfrm>
          <a:prstGeom prst="rect">
            <a:avLst/>
          </a:prstGeom>
          <a:noFill/>
        </p:spPr>
      </p:pic>
      <p:sp>
        <p:nvSpPr>
          <p:cNvPr id="2" name="Title 1"/>
          <p:cNvSpPr>
            <a:spLocks noGrp="1"/>
          </p:cNvSpPr>
          <p:nvPr>
            <p:ph type="title"/>
          </p:nvPr>
        </p:nvSpPr>
        <p:spPr/>
        <p:txBody>
          <a:bodyPr>
            <a:normAutofit/>
          </a:bodyPr>
          <a:lstStyle/>
          <a:p>
            <a:r>
              <a:rPr lang="bg-BG" dirty="0" smtClean="0"/>
              <a:t>Добрата почва</a:t>
            </a:r>
            <a:endParaRPr lang="bg-BG" dirty="0"/>
          </a:p>
        </p:txBody>
      </p:sp>
      <p:sp>
        <p:nvSpPr>
          <p:cNvPr id="3" name="Content Placeholder 2"/>
          <p:cNvSpPr>
            <a:spLocks noGrp="1"/>
          </p:cNvSpPr>
          <p:nvPr>
            <p:ph sz="quarter" idx="1"/>
          </p:nvPr>
        </p:nvSpPr>
        <p:spPr/>
        <p:txBody>
          <a:bodyPr>
            <a:normAutofit fontScale="92500" lnSpcReduction="10000"/>
          </a:bodyPr>
          <a:lstStyle/>
          <a:p>
            <a:r>
              <a:rPr lang="ru-RU" dirty="0" smtClean="0">
                <a:solidFill>
                  <a:schemeClr val="bg1"/>
                </a:solidFill>
              </a:rPr>
              <a:t>Това е “оня, който чуе словото и го разбира”. Слушателят, сравнен с добрата почва, приема Словото, “не като човешко слово, но като Божие слово” (1Солунци1:13) Само оня, който приема Писанията като Божи глас, отправен към самия него, е истински ученик.... “който дава плод”. Онези, които след като са чули Словото, го съхранят, ще принасят плод чрез послушание.Прието в душата , Божието слово, ще бъде възвестено чрез добри дела. Неговите резултати, ще се разкрият в христоподобния характер и живот......и така ще принасяме плодовете на Светия дух – “кой стократно, кой шестдесет, кой тридесет.</a:t>
            </a:r>
            <a:endParaRPr lang="bg-BG" dirty="0">
              <a:solidFill>
                <a:schemeClr val="bg1"/>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smtClean="0"/>
              <a:t>Подготовка на почвата</a:t>
            </a:r>
            <a:endParaRPr lang="bg-BG" dirty="0"/>
          </a:p>
        </p:txBody>
      </p:sp>
      <p:sp>
        <p:nvSpPr>
          <p:cNvPr id="3" name="Content Placeholder 2"/>
          <p:cNvSpPr>
            <a:spLocks noGrp="1"/>
          </p:cNvSpPr>
          <p:nvPr>
            <p:ph sz="quarter" idx="1"/>
          </p:nvPr>
        </p:nvSpPr>
        <p:spPr/>
        <p:txBody>
          <a:bodyPr>
            <a:normAutofit fontScale="85000" lnSpcReduction="10000"/>
          </a:bodyPr>
          <a:lstStyle/>
          <a:p>
            <a:r>
              <a:rPr lang="ru-RU" dirty="0" smtClean="0"/>
              <a:t>Чрез притчата за сеяча Христос представя различните резултати от сеитбата, като зависещи от почвата. При всеки от случаите сеячът и семето са едни и същи. Така той поучава, че ако Божието слово не извърши своето дело в сърцата ни, причината трябва да се търси в самите нас. Но резултатът е в наша власт. Истина е, че не можем сами да променим себе си, но възможността за избор е наша и върху нас пада отговорността да определим какви ще станем..... Градината на сърцето трябва да се обработва. Почвата трябва да бъде разорана чрез дълбоко разкаяние за греха. Отровните сатанински растения трябва да се изкоренят. Веднъж обрасла с тръни почвата може да бъде преобразена само с усърден труд.</a:t>
            </a:r>
            <a:endParaRPr lang="bg-BG"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b="1" dirty="0" smtClean="0"/>
              <a:t>Засятото край пътя</a:t>
            </a:r>
            <a:endParaRPr lang="bg-BG" dirty="0"/>
          </a:p>
        </p:txBody>
      </p:sp>
      <p:sp>
        <p:nvSpPr>
          <p:cNvPr id="3" name="Content Placeholder 2"/>
          <p:cNvSpPr>
            <a:spLocks noGrp="1"/>
          </p:cNvSpPr>
          <p:nvPr>
            <p:ph idx="1"/>
          </p:nvPr>
        </p:nvSpPr>
        <p:spPr/>
        <p:txBody>
          <a:bodyPr>
            <a:normAutofit fontScale="92500" lnSpcReduction="20000"/>
          </a:bodyPr>
          <a:lstStyle/>
          <a:p>
            <a:r>
              <a:rPr lang="ru-RU" dirty="0" smtClean="0"/>
              <a:t>Засятото край пътя семе представлява Божието слово, попаднало в сърцето на невнимателен слушател. Сърцето, което отваря място на търговията, удоволствията и греховността на света, е подобно на утъпкат от хората път. Хората слушат словото, но не го разбират и не забелязват,че то отправя призив към самите тях. Както птиците са готови да изкълват зърното от пътя, така и Сатана е готов да отмъкне семената на божественат истина от душата. Той се бои да не би Божието слово да разбуди нехайните и да въздейства на закоравелите сърца.</a:t>
            </a:r>
            <a:endParaRPr lang="bg-BG"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Users\Petar\Desktop\jesus_feeds_the_5000.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Title 1"/>
          <p:cNvSpPr>
            <a:spLocks noGrp="1"/>
          </p:cNvSpPr>
          <p:nvPr>
            <p:ph type="title"/>
          </p:nvPr>
        </p:nvSpPr>
        <p:spPr/>
        <p:txBody>
          <a:bodyPr>
            <a:normAutofit fontScale="90000"/>
          </a:bodyPr>
          <a:lstStyle/>
          <a:p>
            <a:r>
              <a:rPr lang="bg-BG" dirty="0" smtClean="0"/>
              <a:t>Иисус нахранва 5000 човека</a:t>
            </a:r>
            <a:endParaRPr lang="bg-BG" dirty="0"/>
          </a:p>
        </p:txBody>
      </p:sp>
      <p:sp>
        <p:nvSpPr>
          <p:cNvPr id="3" name="Content Placeholder 2"/>
          <p:cNvSpPr>
            <a:spLocks noGrp="1"/>
          </p:cNvSpPr>
          <p:nvPr>
            <p:ph idx="1"/>
          </p:nvPr>
        </p:nvSpPr>
        <p:spPr/>
        <p:txBody>
          <a:bodyPr>
            <a:normAutofit fontScale="77500" lnSpcReduction="20000"/>
          </a:bodyPr>
          <a:lstStyle/>
          <a:p>
            <a:r>
              <a:rPr lang="ru-RU" dirty="0" smtClean="0"/>
              <a:t>Много религиозни водачи (наречени Фарисеи) говорели всякакви лъжи за Исус. Някои дори се опитвали да Го убият. Те не вярвали, че Той наистина бил Божият Син. Те не Го приемали, въпреки, че Той вършел чудеса, които ясно доказвали, че Той бил Божият Син. Един ден, Исус пресякъл Галилейското Езеро. Може би Той искал да си почине малко от тълпите, които винаги Го заобикаляли. Но тълпите скоро пак Го намерили. Те знаели, че Исус можел да върши велики чудеса. Те искали да бъдат с Него. Исус завел учениците Си в едно безлюдно място и като седнал, започнал да ги поучава. Все повече и повече хора се натрупали. Станало време за вечеря. </a:t>
            </a:r>
            <a:endParaRPr lang="bg-BG"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Users\Petar\Desktop\jesus-feed-5000-766307.jpg"/>
          <p:cNvPicPr>
            <a:picLocks noChangeAspect="1" noChangeArrowheads="1"/>
          </p:cNvPicPr>
          <p:nvPr/>
        </p:nvPicPr>
        <p:blipFill>
          <a:blip r:embed="rId2" cstate="print"/>
          <a:srcRect/>
          <a:stretch>
            <a:fillRect/>
          </a:stretch>
        </p:blipFill>
        <p:spPr bwMode="auto">
          <a:xfrm>
            <a:off x="0" y="-152400"/>
            <a:ext cx="9144000" cy="7010400"/>
          </a:xfrm>
          <a:prstGeom prst="rect">
            <a:avLst/>
          </a:prstGeom>
          <a:noFill/>
        </p:spPr>
      </p:pic>
      <p:sp>
        <p:nvSpPr>
          <p:cNvPr id="2" name="Title 1"/>
          <p:cNvSpPr>
            <a:spLocks noGrp="1"/>
          </p:cNvSpPr>
          <p:nvPr>
            <p:ph type="title"/>
          </p:nvPr>
        </p:nvSpPr>
        <p:spPr>
          <a:xfrm>
            <a:off x="457200" y="0"/>
            <a:ext cx="8229600" cy="1143000"/>
          </a:xfrm>
        </p:spPr>
        <p:txBody>
          <a:bodyPr/>
          <a:lstStyle/>
          <a:p>
            <a:r>
              <a:rPr lang="bg-BG" dirty="0" smtClean="0"/>
              <a:t>Иисус прави поредното си чудо</a:t>
            </a:r>
            <a:endParaRPr lang="bg-BG" dirty="0"/>
          </a:p>
        </p:txBody>
      </p:sp>
      <p:sp>
        <p:nvSpPr>
          <p:cNvPr id="3" name="Content Placeholder 2"/>
          <p:cNvSpPr>
            <a:spLocks noGrp="1"/>
          </p:cNvSpPr>
          <p:nvPr>
            <p:ph idx="1"/>
          </p:nvPr>
        </p:nvSpPr>
        <p:spPr/>
        <p:txBody>
          <a:bodyPr>
            <a:normAutofit/>
          </a:bodyPr>
          <a:lstStyle/>
          <a:p>
            <a:r>
              <a:rPr lang="ru-RU" dirty="0" smtClean="0"/>
              <a:t>.</a:t>
            </a:r>
            <a:endParaRPr lang="bg-BG" dirty="0"/>
          </a:p>
        </p:txBody>
      </p:sp>
      <p:sp>
        <p:nvSpPr>
          <p:cNvPr id="5" name="TextBox 4"/>
          <p:cNvSpPr txBox="1"/>
          <p:nvPr/>
        </p:nvSpPr>
        <p:spPr>
          <a:xfrm>
            <a:off x="228600" y="2133600"/>
            <a:ext cx="8915400" cy="3416320"/>
          </a:xfrm>
          <a:prstGeom prst="rect">
            <a:avLst/>
          </a:prstGeom>
          <a:noFill/>
        </p:spPr>
        <p:txBody>
          <a:bodyPr wrap="square" rtlCol="0">
            <a:spAutoFit/>
          </a:bodyPr>
          <a:lstStyle/>
          <a:p>
            <a:r>
              <a:rPr lang="ru-RU" b="1" dirty="0" smtClean="0">
                <a:solidFill>
                  <a:schemeClr val="bg1"/>
                </a:solidFill>
              </a:rPr>
              <a:t>Исус погледнал тълпата. Той попитал Филип: “От къде да купим хляб, за да нахраним всички?” Исус знаел какво трябвало да направи, но просто изпитвал ученика Си. “Много пари ще трябват за да нахраним всички тези хора”, казал Филип. Той се притеснявал, че нямало да им стигнат парите. Един друг ученик – Андрей (брат на Симон Петър), казал на Исус: “Тук има едно момче, което има 5 ечемичени хляба и 2 малки рибки...” “... Но какво са това за толкова много хора?” Андрей не можел да разбере как обяда на малкото момче можел да нахрани толкова много хора – въпреки, че момчето било готово да го даде на Исус. Исус казал: “Нека хората да </a:t>
            </a:r>
            <a:r>
              <a:rPr lang="ru-RU" b="1" dirty="0" smtClean="0"/>
              <a:t>седнат на групи</a:t>
            </a:r>
            <a:r>
              <a:rPr lang="ru-RU" b="1" dirty="0" smtClean="0">
                <a:solidFill>
                  <a:schemeClr val="bg1"/>
                </a:solidFill>
              </a:rPr>
              <a:t>”. Всички седнали. Само мъжете били около 5000. </a:t>
            </a:r>
            <a:r>
              <a:rPr lang="ru-RU" b="1" dirty="0" smtClean="0"/>
              <a:t>Исус</a:t>
            </a:r>
            <a:r>
              <a:rPr lang="ru-RU" b="1" dirty="0" smtClean="0">
                <a:solidFill>
                  <a:schemeClr val="bg1"/>
                </a:solidFill>
              </a:rPr>
              <a:t> взел хляба и рибите. Малкото момче явно се било доверило на Исус. То не знаело защо Исус бил поискал обяда му, нито какво Исус щял да направи с него. Но въпреки това, момчето дало хляба и рибките си на Исус.</a:t>
            </a:r>
            <a:endParaRPr lang="bg-BG" b="1" dirty="0">
              <a:solidFill>
                <a:schemeClr val="bg1"/>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C:\Users\Petar\Desktop\jesus_feeds_5000.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3" name="Content Placeholder 2"/>
          <p:cNvSpPr>
            <a:spLocks noGrp="1"/>
          </p:cNvSpPr>
          <p:nvPr>
            <p:ph idx="1"/>
          </p:nvPr>
        </p:nvSpPr>
        <p:spPr/>
        <p:txBody>
          <a:bodyPr>
            <a:normAutofit fontScale="55000" lnSpcReduction="20000"/>
          </a:bodyPr>
          <a:lstStyle/>
          <a:p>
            <a:r>
              <a:rPr lang="ru-RU" b="1" dirty="0" smtClean="0">
                <a:solidFill>
                  <a:schemeClr val="bg1"/>
                </a:solidFill>
              </a:rPr>
              <a:t>Исус се помолил. Той благодарил на Бог. За 5 хляба и 2 рибки? Да! Исус благодарил на Бог и Го помолил да благослови храната. След като се помолил, Исус разчупил хляба и рибките, и ги дал на учениците Си, за да ги раздадат на хората. Точно тогава, хората видяли великото чудо, което Исус извършил. Всички яли докато се нахранят напълно и пак останала много храна. След като всички се нахранили, останали още много парчета хляб и риба. Исус казал на учениците Си: “Съберете остатъците, за да не се загуби нищо”. Учениците напълнили 12 кошници с парчета хляб и риба, които били останали. рез онзи ден, Исус нахранил 5000 човека с обяда на едно малко момче. Един друг път, Той бил нахранил над 4000 човека със седем хляба и малко риба. Когато обикновените хора видяли тези чудеса, те не завиждали като ядосаните Фарисеи. Вместо това, те казвали: “Това наистина е Пророкът, Който трябваше да дойде на света”. Те разбрали, че Исус бил Спасителят, Чийто идване било обещано в Божието Свято Слово. Исус Нахранва 5000 Човека е история от Божието Слово – Библията, намираща се в Йоан 6“Твоето Слово носи светлина” Псалм 119:130</a:t>
            </a:r>
            <a:endParaRPr lang="bg-BG" b="1" dirty="0">
              <a:solidFill>
                <a:schemeClr val="bg1"/>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bg-BG"/>
          </a:p>
        </p:txBody>
      </p:sp>
      <p:sp>
        <p:nvSpPr>
          <p:cNvPr id="3" name="Content Placeholder 2"/>
          <p:cNvSpPr>
            <a:spLocks noGrp="1"/>
          </p:cNvSpPr>
          <p:nvPr>
            <p:ph idx="1"/>
          </p:nvPr>
        </p:nvSpPr>
        <p:spPr/>
        <p:txBody>
          <a:bodyPr/>
          <a:lstStyle/>
          <a:p>
            <a:endParaRPr lang="bg-BG"/>
          </a:p>
        </p:txBody>
      </p:sp>
      <p:pic>
        <p:nvPicPr>
          <p:cNvPr id="13314" name="Picture 2" descr="C:\Users\Petar\Desktop\Jesus_cross_crucifixion.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5" name="TextBox 4"/>
          <p:cNvSpPr txBox="1"/>
          <p:nvPr/>
        </p:nvSpPr>
        <p:spPr>
          <a:xfrm>
            <a:off x="6096000" y="5181600"/>
            <a:ext cx="2286000" cy="461665"/>
          </a:xfrm>
          <a:prstGeom prst="rect">
            <a:avLst/>
          </a:prstGeom>
          <a:noFill/>
        </p:spPr>
        <p:txBody>
          <a:bodyPr wrap="square" rtlCol="0">
            <a:spAutoFit/>
          </a:bodyPr>
          <a:lstStyle/>
          <a:p>
            <a:r>
              <a:rPr lang="bg-BG" sz="2400" b="1" dirty="0" smtClean="0"/>
              <a:t>Иисус на кръста</a:t>
            </a:r>
            <a:endParaRPr lang="bg-BG" sz="2400" b="1"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bg-BG"/>
          </a:p>
        </p:txBody>
      </p:sp>
      <p:sp>
        <p:nvSpPr>
          <p:cNvPr id="3" name="Content Placeholder 2"/>
          <p:cNvSpPr>
            <a:spLocks noGrp="1"/>
          </p:cNvSpPr>
          <p:nvPr>
            <p:ph idx="1"/>
          </p:nvPr>
        </p:nvSpPr>
        <p:spPr/>
        <p:txBody>
          <a:bodyPr/>
          <a:lstStyle/>
          <a:p>
            <a:endParaRPr lang="bg-BG"/>
          </a:p>
        </p:txBody>
      </p:sp>
      <p:pic>
        <p:nvPicPr>
          <p:cNvPr id="15362" name="Picture 2" descr="C:\Users\Petar\Desktop\Jesus+Burial+-+Badalocchio.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5" name="TextBox 4"/>
          <p:cNvSpPr txBox="1"/>
          <p:nvPr/>
        </p:nvSpPr>
        <p:spPr>
          <a:xfrm>
            <a:off x="5791200" y="5715000"/>
            <a:ext cx="2514600" cy="369332"/>
          </a:xfrm>
          <a:prstGeom prst="rect">
            <a:avLst/>
          </a:prstGeom>
          <a:noFill/>
        </p:spPr>
        <p:txBody>
          <a:bodyPr wrap="square" rtlCol="0">
            <a:spAutoFit/>
          </a:bodyPr>
          <a:lstStyle/>
          <a:p>
            <a:r>
              <a:rPr lang="bg-BG" b="1" dirty="0" smtClean="0"/>
              <a:t>Погребението на Исус</a:t>
            </a:r>
            <a:endParaRPr lang="bg-BG" b="1"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bg-BG"/>
          </a:p>
        </p:txBody>
      </p:sp>
      <p:sp>
        <p:nvSpPr>
          <p:cNvPr id="3" name="Content Placeholder 2"/>
          <p:cNvSpPr>
            <a:spLocks noGrp="1"/>
          </p:cNvSpPr>
          <p:nvPr>
            <p:ph idx="1"/>
          </p:nvPr>
        </p:nvSpPr>
        <p:spPr/>
        <p:txBody>
          <a:bodyPr/>
          <a:lstStyle/>
          <a:p>
            <a:endParaRPr lang="bg-BG"/>
          </a:p>
        </p:txBody>
      </p:sp>
      <p:pic>
        <p:nvPicPr>
          <p:cNvPr id="16386" name="Picture 2" descr="C:\Users\Petar\Desktop\resurrection.jpg"/>
          <p:cNvPicPr>
            <a:picLocks noChangeAspect="1" noChangeArrowheads="1"/>
          </p:cNvPicPr>
          <p:nvPr/>
        </p:nvPicPr>
        <p:blipFill>
          <a:blip r:embed="rId2" cstate="print"/>
          <a:srcRect/>
          <a:stretch>
            <a:fillRect/>
          </a:stretch>
        </p:blipFill>
        <p:spPr bwMode="auto">
          <a:xfrm>
            <a:off x="0" y="1"/>
            <a:ext cx="9144000" cy="6858000"/>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Petar\Desktop\Matei_G.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Title 1"/>
          <p:cNvSpPr>
            <a:spLocks noGrp="1"/>
          </p:cNvSpPr>
          <p:nvPr>
            <p:ph type="title"/>
          </p:nvPr>
        </p:nvSpPr>
        <p:spPr>
          <a:xfrm>
            <a:off x="2286000" y="381000"/>
            <a:ext cx="4495800" cy="1143000"/>
          </a:xfrm>
        </p:spPr>
        <p:txBody>
          <a:bodyPr>
            <a:normAutofit fontScale="90000"/>
          </a:bodyPr>
          <a:lstStyle/>
          <a:p>
            <a:r>
              <a:rPr lang="ru-RU" b="1" dirty="0" smtClean="0"/>
              <a:t>Апостол Матей в Новия Завет</a:t>
            </a:r>
            <a:br>
              <a:rPr lang="ru-RU" b="1" dirty="0" smtClean="0"/>
            </a:br>
            <a:endParaRPr lang="bg-BG" dirty="0"/>
          </a:p>
        </p:txBody>
      </p:sp>
      <p:sp>
        <p:nvSpPr>
          <p:cNvPr id="3" name="Content Placeholder 2"/>
          <p:cNvSpPr>
            <a:spLocks noGrp="1"/>
          </p:cNvSpPr>
          <p:nvPr>
            <p:ph sz="quarter" idx="1"/>
          </p:nvPr>
        </p:nvSpPr>
        <p:spPr>
          <a:xfrm>
            <a:off x="-304800" y="0"/>
            <a:ext cx="2667000" cy="6858000"/>
          </a:xfrm>
        </p:spPr>
        <p:txBody>
          <a:bodyPr>
            <a:normAutofit fontScale="25000" lnSpcReduction="20000"/>
          </a:bodyPr>
          <a:lstStyle/>
          <a:p>
            <a:r>
              <a:rPr lang="ru-RU" sz="7200" b="1" dirty="0" smtClean="0">
                <a:solidFill>
                  <a:schemeClr val="bg1"/>
                </a:solidFill>
              </a:rPr>
              <a:t>Ако авторството на ап. Матей е </a:t>
            </a:r>
            <a:r>
              <a:rPr lang="ru-RU" sz="6200" b="1" dirty="0" smtClean="0">
                <a:solidFill>
                  <a:schemeClr val="bg1"/>
                </a:solidFill>
              </a:rPr>
              <a:t>измислица, както мислят много радикално настроени критици, не става ясно защо преданието нарича евангелист именно еврейския митар. Неговата роля в евангелската история не е забележителна с нищо. Той живеел в Капернаум и събирал такси на митницата, установена там от тетрарха Ирод Антипа. Призован от Спасителя да Го последва, Матей Го поканил в дома си, където се събирали другарите му по професия (9:9-13). Други достоверни сведения за Матей няма. В Мк 2:14 митарят се нарича Леви Алфей, а в Лк 5:27 - Леви (в списъка на апостолите: Матей - Лк 6:15). Явно Леви е било собственото име на митаря, а Матей (евр. матайя `дар от</a:t>
            </a:r>
            <a:endParaRPr lang="bg-BG" sz="6200" b="1" dirty="0">
              <a:solidFill>
                <a:schemeClr val="bg1"/>
              </a:solidFill>
            </a:endParaRPr>
          </a:p>
        </p:txBody>
      </p:sp>
      <p:sp>
        <p:nvSpPr>
          <p:cNvPr id="5" name="TextBox 4"/>
          <p:cNvSpPr txBox="1"/>
          <p:nvPr/>
        </p:nvSpPr>
        <p:spPr>
          <a:xfrm>
            <a:off x="6781800" y="0"/>
            <a:ext cx="2514600" cy="6278642"/>
          </a:xfrm>
          <a:prstGeom prst="rect">
            <a:avLst/>
          </a:prstGeom>
          <a:noFill/>
        </p:spPr>
        <p:txBody>
          <a:bodyPr wrap="square" rtlCol="0">
            <a:spAutoFit/>
          </a:bodyPr>
          <a:lstStyle/>
          <a:p>
            <a:r>
              <a:rPr lang="ru-RU" sz="1600" b="1" dirty="0" smtClean="0">
                <a:solidFill>
                  <a:schemeClr val="bg1"/>
                </a:solidFill>
              </a:rPr>
              <a:t>Повелителя`) - прозвище (ср.: Симон-Петър) или второ име (ср.: Йосиф Варнава). Ако бащата на Леви, Алфей, може да се отъждестви с бащата на Яков Алфей (Мк 3:18), Леви и Яков са били братя като синовете на Зеведей. Професията на Матей "изисквала от него да говори и пише както на арамейски, така и на гръцки, а вероятно и на латински език" (Д.Стенли). Известността си ап. Матей дължи на това, че е записал по-рано от другите думите на Иисус. Използвайки първото евангелие в запазилия се гръцки вариант, Църквата е признала с това неговата боговдъхновеност</a:t>
            </a:r>
            <a:r>
              <a:rPr lang="ru-RU" b="1" dirty="0" smtClean="0">
                <a:solidFill>
                  <a:schemeClr val="bg1"/>
                </a:solidFill>
              </a:rPr>
              <a:t>.</a:t>
            </a:r>
            <a:endParaRPr lang="bg-BG" b="1"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bg-BG" dirty="0" smtClean="0"/>
              <a:t>Изготвено от </a:t>
            </a:r>
            <a:r>
              <a:rPr lang="en-US" dirty="0" smtClean="0"/>
              <a:t>: </a:t>
            </a:r>
            <a:r>
              <a:rPr lang="bg-BG" dirty="0" smtClean="0"/>
              <a:t>Иван Терзиев </a:t>
            </a:r>
            <a:r>
              <a:rPr lang="en-US" dirty="0" smtClean="0"/>
              <a:t>IX </a:t>
            </a:r>
            <a:r>
              <a:rPr lang="bg-BG" dirty="0" smtClean="0"/>
              <a:t>в клас</a:t>
            </a:r>
          </a:p>
          <a:p>
            <a:r>
              <a:rPr lang="bg-BG" dirty="0" smtClean="0"/>
              <a:t>Благодаря ви че гледахте, надявам се да ви е харесало.</a:t>
            </a:r>
            <a:endParaRPr lang="bg-BG"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u-RU" b="1" dirty="0" smtClean="0"/>
              <a:t>Евангелие на Матей: библейска история</a:t>
            </a:r>
            <a:endParaRPr lang="bg-BG" dirty="0"/>
          </a:p>
        </p:txBody>
      </p:sp>
      <p:sp>
        <p:nvSpPr>
          <p:cNvPr id="3" name="Content Placeholder 2"/>
          <p:cNvSpPr>
            <a:spLocks noGrp="1"/>
          </p:cNvSpPr>
          <p:nvPr>
            <p:ph idx="1"/>
          </p:nvPr>
        </p:nvSpPr>
        <p:spPr/>
        <p:txBody>
          <a:bodyPr>
            <a:normAutofit lnSpcReduction="10000"/>
          </a:bodyPr>
          <a:lstStyle/>
          <a:p>
            <a:r>
              <a:rPr lang="ru-RU" dirty="0" smtClean="0"/>
              <a:t>Евангелието на Матей е едно от четирите евангелия в Библията и първата книга в хронологичен ред, представена в Новия завет на Библията. Матей беше един от 12-те апостоли, които бяха с Исус Христос през общественото Му служение на земята. Общото мнение сред консервативните учени е, че тази книга в Библията е била написана между 50 и 70 г. сл. Хр.</a:t>
            </a:r>
            <a:endParaRPr lang="bg-BG"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bg-BG" dirty="0" smtClean="0"/>
              <a:t>Каква е целта на евангелието?</a:t>
            </a:r>
            <a:endParaRPr lang="bg-BG" dirty="0"/>
          </a:p>
        </p:txBody>
      </p:sp>
      <p:sp>
        <p:nvSpPr>
          <p:cNvPr id="3" name="Content Placeholder 2"/>
          <p:cNvSpPr>
            <a:spLocks noGrp="1"/>
          </p:cNvSpPr>
          <p:nvPr>
            <p:ph idx="1"/>
          </p:nvPr>
        </p:nvSpPr>
        <p:spPr/>
        <p:txBody>
          <a:bodyPr>
            <a:normAutofit fontScale="92500"/>
          </a:bodyPr>
          <a:lstStyle/>
          <a:p>
            <a:r>
              <a:rPr lang="ru-RU" dirty="0" smtClean="0"/>
              <a:t>Целта на тази книга е да докаже на читателите, че Исус е истинският Месия, за Когото е пророкувано в Стария завет на Библията. Тя е художествена книга и доказва, че е в съгласие с другите три евангелия в Библията; Марко, Лука и Йоан по отношение на историческите събития, настъпили по време на живота на Исус на земята. С 28 глави, това е най-дългото Евангелие от четирите.</a:t>
            </a:r>
            <a:endParaRPr lang="bg-BG"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Petar\Desktop\536px-Bloch-SermonOnTheMount.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Title 1"/>
          <p:cNvSpPr>
            <a:spLocks noGrp="1"/>
          </p:cNvSpPr>
          <p:nvPr>
            <p:ph type="title"/>
          </p:nvPr>
        </p:nvSpPr>
        <p:spPr/>
        <p:txBody>
          <a:bodyPr/>
          <a:lstStyle/>
          <a:p>
            <a:r>
              <a:rPr lang="ru-RU" b="1" dirty="0" smtClean="0"/>
              <a:t>Проповедта на планината</a:t>
            </a:r>
            <a:endParaRPr lang="bg-BG" dirty="0"/>
          </a:p>
        </p:txBody>
      </p:sp>
      <p:sp>
        <p:nvSpPr>
          <p:cNvPr id="3" name="Content Placeholder 2"/>
          <p:cNvSpPr>
            <a:spLocks noGrp="1"/>
          </p:cNvSpPr>
          <p:nvPr>
            <p:ph sz="quarter" idx="1"/>
          </p:nvPr>
        </p:nvSpPr>
        <p:spPr>
          <a:xfrm>
            <a:off x="457200" y="1600200"/>
            <a:ext cx="8534400" cy="4525963"/>
          </a:xfrm>
        </p:spPr>
        <p:txBody>
          <a:bodyPr>
            <a:noAutofit/>
          </a:bodyPr>
          <a:lstStyle/>
          <a:p>
            <a:r>
              <a:rPr lang="ru-RU" sz="2000" b="1" dirty="0" smtClean="0"/>
              <a:t>Проповедта на планината</a:t>
            </a:r>
            <a:r>
              <a:rPr lang="ru-RU" sz="2000" dirty="0" smtClean="0"/>
              <a:t> е проповед чрез която Исус Христос дава на хората деветте блаженствата. Този сюжет се съдържа в две от евангелиятата - на Матей и Лука.</a:t>
            </a:r>
          </a:p>
          <a:p>
            <a:r>
              <a:rPr lang="ru-RU" sz="1800" b="1" dirty="0" smtClean="0"/>
              <a:t>Проповедта на планината заема видно място</a:t>
            </a:r>
            <a:r>
              <a:rPr lang="ru-RU" sz="1800" b="1" dirty="0" smtClean="0">
                <a:solidFill>
                  <a:schemeClr val="bg1"/>
                </a:solidFill>
              </a:rPr>
              <a:t> в изследванията на екзегетите. </a:t>
            </a:r>
            <a:r>
              <a:rPr lang="ru-RU" sz="1800" b="1" dirty="0" smtClean="0"/>
              <a:t>Често неточно в христологията се приема</a:t>
            </a:r>
            <a:r>
              <a:rPr lang="ru-RU" sz="1800" b="1" dirty="0" smtClean="0">
                <a:solidFill>
                  <a:schemeClr val="bg1"/>
                </a:solidFill>
              </a:rPr>
              <a:t>, че с проповедта на планината, Исус отхвърля </a:t>
            </a:r>
            <a:r>
              <a:rPr lang="ru-RU" sz="1800" b="1" dirty="0" smtClean="0"/>
              <a:t>Тората</a:t>
            </a:r>
            <a:r>
              <a:rPr lang="ru-RU" sz="1800" b="1" dirty="0" smtClean="0">
                <a:solidFill>
                  <a:schemeClr val="bg1"/>
                </a:solidFill>
              </a:rPr>
              <a:t>, а напротив:</a:t>
            </a:r>
          </a:p>
          <a:p>
            <a:r>
              <a:rPr lang="ru-RU" sz="1800" b="1" dirty="0" smtClean="0">
                <a:solidFill>
                  <a:schemeClr val="bg1"/>
                </a:solidFill>
              </a:rPr>
              <a:t>„ </a:t>
            </a:r>
            <a:r>
              <a:rPr lang="ru-RU" sz="1800" b="1" i="1" dirty="0" smtClean="0">
                <a:solidFill>
                  <a:schemeClr val="bg1"/>
                </a:solidFill>
              </a:rPr>
              <a:t>Не мислете, че съм дошъл да наруша закона или пророците: не да наруша съм дошъл, а да изпълня. Защото, истина ви казвам: докле премине небето и земята, ни една йота, или една чертица от закона няма да премине, докато всичко не се сбъдне.</a:t>
            </a:r>
            <a:r>
              <a:rPr lang="ru-RU" sz="1800" b="1" dirty="0" smtClean="0">
                <a:solidFill>
                  <a:schemeClr val="bg1"/>
                </a:solidFill>
              </a:rPr>
              <a:t> “</a:t>
            </a:r>
            <a:endParaRPr lang="ru-RU" sz="1800" b="1" i="1" dirty="0" smtClean="0">
              <a:solidFill>
                <a:schemeClr val="bg1"/>
              </a:solidFill>
            </a:endParaRPr>
          </a:p>
          <a:p>
            <a:r>
              <a:rPr lang="ru-RU" sz="1800" b="1" dirty="0" smtClean="0">
                <a:solidFill>
                  <a:schemeClr val="bg1"/>
                </a:solidFill>
              </a:rPr>
              <a:t> (Мат 5:17-18)</a:t>
            </a:r>
          </a:p>
          <a:p>
            <a:r>
              <a:rPr lang="ru-RU" sz="1800" b="1" dirty="0" smtClean="0">
                <a:solidFill>
                  <a:schemeClr val="bg1"/>
                </a:solidFill>
              </a:rPr>
              <a:t>Според канона, косвено по евангелието от Лука се извежда заключението, че Исус не отхвърля закона (Тората и Декалога), а отрича тълкуването и предаването му от книжниците и фарисеите (Лука 6:5-10). По времето на Исус Библията, т.е. Стария завет е съдържал само два от крайните си три раздела - Тората и Пророците. Те не били считани за "Библия" в съвременния смисъл като една книга, а за две отделни сбирки от свещени писания. Писанията (третия раздел от Библията) са завършени едва през 2 век.</a:t>
            </a:r>
            <a:endParaRPr lang="bg-BG" sz="1800" b="1" dirty="0">
              <a:solidFill>
                <a:schemeClr val="bg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Petar\Desktop\exc1395.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Title 1"/>
          <p:cNvSpPr>
            <a:spLocks noGrp="1"/>
          </p:cNvSpPr>
          <p:nvPr>
            <p:ph type="title"/>
          </p:nvPr>
        </p:nvSpPr>
        <p:spPr/>
        <p:txBody>
          <a:bodyPr>
            <a:normAutofit/>
          </a:bodyPr>
          <a:lstStyle/>
          <a:p>
            <a:r>
              <a:rPr lang="bg-BG" dirty="0" smtClean="0"/>
              <a:t>Планината на блаженствата</a:t>
            </a:r>
            <a:endParaRPr lang="bg-BG" dirty="0"/>
          </a:p>
        </p:txBody>
      </p:sp>
      <p:sp>
        <p:nvSpPr>
          <p:cNvPr id="3" name="Content Placeholder 2"/>
          <p:cNvSpPr>
            <a:spLocks noGrp="1"/>
          </p:cNvSpPr>
          <p:nvPr>
            <p:ph sz="quarter" idx="1"/>
          </p:nvPr>
        </p:nvSpPr>
        <p:spPr/>
        <p:txBody>
          <a:bodyPr>
            <a:normAutofit fontScale="47500" lnSpcReduction="20000"/>
          </a:bodyPr>
          <a:lstStyle/>
          <a:p>
            <a:r>
              <a:rPr lang="ru-RU" sz="3300" b="1" dirty="0" smtClean="0"/>
              <a:t>Според евангелието от Матей, проповедта е направена на хълм, докато според евангелието от Лука, проповедта е извършена на равно място.</a:t>
            </a:r>
          </a:p>
          <a:p>
            <a:r>
              <a:rPr lang="ru-RU" sz="3300" b="1" dirty="0" smtClean="0"/>
              <a:t>Планината на която е направена </a:t>
            </a:r>
            <a:r>
              <a:rPr lang="ru-RU" sz="3300" b="1" i="1" dirty="0" smtClean="0"/>
              <a:t>Проповедта на планината</a:t>
            </a:r>
            <a:r>
              <a:rPr lang="ru-RU" sz="3300" b="1" dirty="0" smtClean="0"/>
              <a:t> се нарича още "</a:t>
            </a:r>
            <a:r>
              <a:rPr lang="ru-RU" sz="3300" b="1" i="1" dirty="0" smtClean="0"/>
              <a:t>планината на блаженствата</a:t>
            </a:r>
            <a:r>
              <a:rPr lang="ru-RU" sz="3300" b="1" dirty="0" smtClean="0"/>
              <a:t>". Според древна византийска традиция, това е планината Карун Хатин </a:t>
            </a:r>
            <a:r>
              <a:rPr lang="ru-RU" sz="3300" b="1" i="1" dirty="0" smtClean="0"/>
              <a:t>(буквално "Двата рога", защото има два върха)</a:t>
            </a:r>
            <a:r>
              <a:rPr lang="ru-RU" sz="3300" b="1" dirty="0" smtClean="0"/>
              <a:t>, която се намира по пътя между Тавор и Капернаум, което е на около 6 км западно от Тибериада. След византийците така смятат и кръстоносците, като и Католическата енциклопедия продължава да застъпва тази версия. Гръцката православна традиция също счита, че това е планината на блаженството по склоновете на която е отправена Проповедта на планината.</a:t>
            </a:r>
          </a:p>
          <a:p>
            <a:r>
              <a:rPr lang="ru-RU" sz="3300" b="1" dirty="0" smtClean="0"/>
              <a:t>По времето на Наполеон, някои считат, че планината на блаженството е Арбел, която се намира на западния бряг на Галилейското езеро, южно от Капернаум.</a:t>
            </a:r>
          </a:p>
          <a:p>
            <a:r>
              <a:rPr lang="ru-RU" sz="3300" b="1" dirty="0" smtClean="0"/>
              <a:t>От средата на ХХ век, след изграждането на католически храм на върха на планината </a:t>
            </a:r>
            <a:r>
              <a:rPr lang="ru-RU" sz="3300" b="1" dirty="0" smtClean="0">
                <a:solidFill>
                  <a:schemeClr val="bg1"/>
                </a:solidFill>
              </a:rPr>
              <a:t>Нахум, в непосредствена близост до Табха, мястото става известно също като планината на блаженството. Днес християнски поклонници от всички вероизпо</a:t>
            </a:r>
            <a:r>
              <a:rPr lang="ru-RU" sz="3300" b="1" dirty="0" smtClean="0"/>
              <a:t>ведания, а също и много туристи, посещават това място, считайки го за планината на блаженството.</a:t>
            </a:r>
          </a:p>
          <a:p>
            <a:endParaRPr lang="bg-BG"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Petar\Desktop\1.jpg"/>
          <p:cNvPicPr>
            <a:picLocks noChangeAspect="1" noChangeArrowheads="1"/>
          </p:cNvPicPr>
          <p:nvPr/>
        </p:nvPicPr>
        <p:blipFill>
          <a:blip r:embed="rId2" cstate="print"/>
          <a:srcRect/>
          <a:stretch>
            <a:fillRect/>
          </a:stretch>
        </p:blipFill>
        <p:spPr bwMode="auto">
          <a:xfrm>
            <a:off x="0" y="0"/>
            <a:ext cx="9144000" cy="6906386"/>
          </a:xfrm>
          <a:prstGeom prst="rect">
            <a:avLst/>
          </a:prstGeom>
          <a:noFill/>
        </p:spPr>
      </p:pic>
      <p:sp>
        <p:nvSpPr>
          <p:cNvPr id="2" name="Title 1"/>
          <p:cNvSpPr>
            <a:spLocks noGrp="1"/>
          </p:cNvSpPr>
          <p:nvPr>
            <p:ph type="title"/>
          </p:nvPr>
        </p:nvSpPr>
        <p:spPr>
          <a:xfrm>
            <a:off x="-1905000" y="152400"/>
            <a:ext cx="8229600" cy="1143000"/>
          </a:xfrm>
        </p:spPr>
        <p:txBody>
          <a:bodyPr/>
          <a:lstStyle/>
          <a:p>
            <a:r>
              <a:rPr lang="bg-BG" dirty="0" smtClean="0"/>
              <a:t>Притчата за сеяча</a:t>
            </a:r>
            <a:endParaRPr lang="bg-BG" dirty="0"/>
          </a:p>
        </p:txBody>
      </p:sp>
      <p:sp>
        <p:nvSpPr>
          <p:cNvPr id="3" name="Content Placeholder 2"/>
          <p:cNvSpPr>
            <a:spLocks noGrp="1"/>
          </p:cNvSpPr>
          <p:nvPr>
            <p:ph sz="quarter" idx="1"/>
          </p:nvPr>
        </p:nvSpPr>
        <p:spPr>
          <a:xfrm>
            <a:off x="381000" y="2209800"/>
            <a:ext cx="8229600" cy="4525963"/>
          </a:xfrm>
        </p:spPr>
        <p:txBody>
          <a:bodyPr/>
          <a:lstStyle/>
          <a:p>
            <a:r>
              <a:rPr lang="ru-RU" dirty="0" smtClean="0"/>
              <a:t>"Сеячът на доброто семе е човешкият син" (Матей 13:37). Христос бе дошъл не като Цар, а като сеяч. Не за да свали царства, а за да разпръсне семето. Не за да посочи на последователите си земен триумф и национално величие, а за да събере една жътва след търпелива и упорита работа, придружена със загуби и разочарования.</a:t>
            </a:r>
            <a:endParaRPr lang="bg-BG" dirty="0"/>
          </a:p>
        </p:txBody>
      </p:sp>
      <p:sp>
        <p:nvSpPr>
          <p:cNvPr id="5" name="TextBox 4"/>
          <p:cNvSpPr txBox="1"/>
          <p:nvPr/>
        </p:nvSpPr>
        <p:spPr>
          <a:xfrm>
            <a:off x="2895600" y="1524000"/>
            <a:ext cx="3200400" cy="461665"/>
          </a:xfrm>
          <a:prstGeom prst="rect">
            <a:avLst/>
          </a:prstGeom>
          <a:noFill/>
        </p:spPr>
        <p:txBody>
          <a:bodyPr wrap="square" rtlCol="0">
            <a:spAutoFit/>
          </a:bodyPr>
          <a:lstStyle/>
          <a:p>
            <a:r>
              <a:rPr lang="bg-BG" sz="2400" dirty="0" smtClean="0"/>
              <a:t>Кой е сеяча?</a:t>
            </a:r>
            <a:endParaRPr lang="bg-BG" sz="24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Petar\Desktop\parable of the sower.jpg"/>
          <p:cNvPicPr>
            <a:picLocks noChangeAspect="1" noChangeArrowheads="1"/>
          </p:cNvPicPr>
          <p:nvPr/>
        </p:nvPicPr>
        <p:blipFill>
          <a:blip r:embed="rId2" cstate="print"/>
          <a:srcRect/>
          <a:stretch>
            <a:fillRect/>
          </a:stretch>
        </p:blipFill>
        <p:spPr bwMode="auto">
          <a:xfrm>
            <a:off x="1" y="0"/>
            <a:ext cx="9144000" cy="6858000"/>
          </a:xfrm>
          <a:prstGeom prst="rect">
            <a:avLst/>
          </a:prstGeom>
          <a:noFill/>
        </p:spPr>
      </p:pic>
      <p:sp>
        <p:nvSpPr>
          <p:cNvPr id="2" name="Title 1"/>
          <p:cNvSpPr>
            <a:spLocks noGrp="1"/>
          </p:cNvSpPr>
          <p:nvPr>
            <p:ph type="title"/>
          </p:nvPr>
        </p:nvSpPr>
        <p:spPr/>
        <p:txBody>
          <a:bodyPr/>
          <a:lstStyle/>
          <a:p>
            <a:r>
              <a:rPr lang="bg-BG" dirty="0" smtClean="0"/>
              <a:t>Кое е семето?</a:t>
            </a:r>
            <a:endParaRPr lang="bg-BG" dirty="0"/>
          </a:p>
        </p:txBody>
      </p:sp>
      <p:sp>
        <p:nvSpPr>
          <p:cNvPr id="3" name="Content Placeholder 2"/>
          <p:cNvSpPr>
            <a:spLocks noGrp="1"/>
          </p:cNvSpPr>
          <p:nvPr>
            <p:ph sz="quarter" idx="1"/>
          </p:nvPr>
        </p:nvSpPr>
        <p:spPr/>
        <p:txBody>
          <a:bodyPr/>
          <a:lstStyle/>
          <a:p>
            <a:r>
              <a:rPr lang="ru-RU" dirty="0" smtClean="0"/>
              <a:t>Божието слово е семето. Всяко семе носи в себе си зародиш, в който е обгърнат живота на растението. Така и Божието слово има живот. Христос казва: "думите, които съм ви говорил дух са и живот са" (</a:t>
            </a:r>
            <a:r>
              <a:rPr lang="ru-RU" dirty="0" smtClean="0">
                <a:hlinkClick r:id="rId3"/>
              </a:rPr>
              <a:t>Йоан 6:63</a:t>
            </a:r>
            <a:r>
              <a:rPr lang="ru-RU" dirty="0" smtClean="0"/>
              <a:t>).</a:t>
            </a:r>
            <a:endParaRPr lang="bg-BG"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Petar\Desktop\sower.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Title 1"/>
          <p:cNvSpPr>
            <a:spLocks noGrp="1"/>
          </p:cNvSpPr>
          <p:nvPr>
            <p:ph type="title"/>
          </p:nvPr>
        </p:nvSpPr>
        <p:spPr/>
        <p:txBody>
          <a:bodyPr/>
          <a:lstStyle/>
          <a:p>
            <a:r>
              <a:rPr lang="ru-RU" b="1" dirty="0" smtClean="0"/>
              <a:t>Засятото на каменистите места</a:t>
            </a:r>
            <a:endParaRPr lang="bg-BG" dirty="0"/>
          </a:p>
        </p:txBody>
      </p:sp>
      <p:sp>
        <p:nvSpPr>
          <p:cNvPr id="3" name="Content Placeholder 2"/>
          <p:cNvSpPr>
            <a:spLocks noGrp="1"/>
          </p:cNvSpPr>
          <p:nvPr>
            <p:ph sz="quarter" idx="1"/>
          </p:nvPr>
        </p:nvSpPr>
        <p:spPr/>
        <p:txBody>
          <a:bodyPr>
            <a:normAutofit fontScale="92500" lnSpcReduction="10000"/>
          </a:bodyPr>
          <a:lstStyle/>
          <a:p>
            <a:r>
              <a:rPr lang="ru-RU" b="1" dirty="0" smtClean="0"/>
              <a:t>Семето, посято на камениста земя, не намира дълбока почва. Растението бързо израства, но коренът не може да проникне в скалата, за да намери храна за поддържане на растежа си и скоро загива. Мнозина, направили от религията свой занаят, са слушатели уподобени на камениста почва........ Има мнозина, които твърдят, че служат на Бога, но не Го познават от личен опит. Желанието им да вършат Неговата воля се основава на собственото им предразположение, а не на дълбоко убеждение, произтичащо от действието на Светия дух.</a:t>
            </a:r>
            <a:endParaRPr lang="bg-BG" b="1"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image" Target="../media/image2.jpeg"/></Relationships>
</file>

<file path=ppt/theme/_rels/them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image" Target="../media/image4.jpeg"/></Relationships>
</file>

<file path=ppt/theme/theme1.xml><?xml version="1.0" encoding="utf-8"?>
<a:theme xmlns:a="http://schemas.openxmlformats.org/drawingml/2006/main" name="Foundry">
  <a:themeElements>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Foundry">
      <a:majorFont>
        <a:latin typeface="Rockwell"/>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oundry">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75000"/>
                <a:satMod val="400000"/>
              </a:schemeClr>
            </a:gs>
            <a:gs pos="20000">
              <a:schemeClr val="phClr">
                <a:tint val="80000"/>
                <a:satMod val="355000"/>
              </a:schemeClr>
            </a:gs>
            <a:gs pos="100000">
              <a:schemeClr val="phClr">
                <a:tint val="95000"/>
                <a:shade val="55000"/>
                <a:satMod val="355000"/>
              </a:schemeClr>
            </a:gs>
          </a:gsLst>
          <a:path path="circle">
            <a:fillToRect l="67500" t="35000" r="32500" b="65000"/>
          </a:path>
        </a:gradFill>
        <a:blipFill>
          <a:blip xmlns:r="http://schemas.openxmlformats.org/officeDocument/2006/relationships" r:embed="rId1">
            <a:duotone>
              <a:schemeClr val="phClr">
                <a:shade val="30000"/>
                <a:satMod val="120000"/>
              </a:schemeClr>
              <a:schemeClr val="phClr">
                <a:tint val="70000"/>
                <a:satMod val="250000"/>
              </a:schemeClr>
            </a:duotone>
          </a:blip>
          <a:tile tx="0" ty="0" sx="50000" sy="50000" flip="none" algn="t"/>
        </a:blipFill>
      </a:bgFillStyleLst>
    </a:fmtScheme>
  </a:themeElements>
  <a:objectDefaults/>
  <a:extraClrSchemeLst/>
</a:theme>
</file>

<file path=ppt/theme/theme2.xml><?xml version="1.0" encoding="utf-8"?>
<a:theme xmlns:a="http://schemas.openxmlformats.org/drawingml/2006/main" name="Technic">
  <a:themeElements>
    <a:clrScheme name="Technic">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Technic">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Technic">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ppt/theme/theme3.xml><?xml version="1.0" encoding="utf-8"?>
<a:theme xmlns:a="http://schemas.openxmlformats.org/drawingml/2006/main" name="Civic">
  <a:themeElements>
    <a:clrScheme name="Civic">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ppt/theme/theme4.xml><?xml version="1.0" encoding="utf-8"?>
<a:theme xmlns:a="http://schemas.openxmlformats.org/drawingml/2006/main" name="Tre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101</TotalTime>
  <Words>2214</Words>
  <Application>Microsoft Office PowerPoint</Application>
  <PresentationFormat>On-screen Show (4:3)</PresentationFormat>
  <Paragraphs>45</Paragraphs>
  <Slides>20</Slides>
  <Notes>0</Notes>
  <HiddenSlides>0</HiddenSlides>
  <MMClips>0</MMClips>
  <ScaleCrop>false</ScaleCrop>
  <HeadingPairs>
    <vt:vector size="4" baseType="variant">
      <vt:variant>
        <vt:lpstr>Theme</vt:lpstr>
      </vt:variant>
      <vt:variant>
        <vt:i4>4</vt:i4>
      </vt:variant>
      <vt:variant>
        <vt:lpstr>Slide Titles</vt:lpstr>
      </vt:variant>
      <vt:variant>
        <vt:i4>20</vt:i4>
      </vt:variant>
    </vt:vector>
  </HeadingPairs>
  <TitlesOfParts>
    <vt:vector size="24" baseType="lpstr">
      <vt:lpstr>Foundry</vt:lpstr>
      <vt:lpstr>Technic</vt:lpstr>
      <vt:lpstr>Civic</vt:lpstr>
      <vt:lpstr>Trek</vt:lpstr>
      <vt:lpstr>Евангелието от Матей</vt:lpstr>
      <vt:lpstr>Апостол Матей в Новия Завет </vt:lpstr>
      <vt:lpstr>Евангелие на Матей: библейска история</vt:lpstr>
      <vt:lpstr>Каква е целта на евангелието?</vt:lpstr>
      <vt:lpstr>Проповедта на планината</vt:lpstr>
      <vt:lpstr>Планината на блаженствата</vt:lpstr>
      <vt:lpstr>Притчата за сеяча</vt:lpstr>
      <vt:lpstr>Кое е семето?</vt:lpstr>
      <vt:lpstr>Засятото на каменистите места</vt:lpstr>
      <vt:lpstr>Между тръните</vt:lpstr>
      <vt:lpstr>Добрата почва</vt:lpstr>
      <vt:lpstr>Подготовка на почвата</vt:lpstr>
      <vt:lpstr>Засятото край пътя</vt:lpstr>
      <vt:lpstr>Иисус нахранва 5000 човека</vt:lpstr>
      <vt:lpstr>Иисус прави поредното си чудо</vt:lpstr>
      <vt:lpstr>Slide 16</vt:lpstr>
      <vt:lpstr>Slide 17</vt:lpstr>
      <vt:lpstr>Slide 18</vt:lpstr>
      <vt:lpstr>Slide 19</vt:lpstr>
      <vt:lpstr>Slide 20</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Евангелието от Майтей</dc:title>
  <dc:creator>Petar</dc:creator>
  <cp:lastModifiedBy>Petar</cp:lastModifiedBy>
  <cp:revision>13</cp:revision>
  <dcterms:created xsi:type="dcterms:W3CDTF">2006-08-16T00:00:00Z</dcterms:created>
  <dcterms:modified xsi:type="dcterms:W3CDTF">2011-04-07T16:57:08Z</dcterms:modified>
</cp:coreProperties>
</file>