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A0E0154-6248-411C-920E-97E9A1D01B0C}" type="datetimeFigureOut">
              <a:rPr lang="bg-BG" smtClean="0"/>
              <a:pPr/>
              <a:t>29.5.2014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bg-BG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AB48269-755D-4380-827E-111C59A90A09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2357430"/>
            <a:ext cx="8458200" cy="1470025"/>
          </a:xfrm>
        </p:spPr>
        <p:txBody>
          <a:bodyPr/>
          <a:lstStyle/>
          <a:p>
            <a:r>
              <a:rPr lang="bg-BG" dirty="0" smtClean="0"/>
              <a:t>Здравни познания и хигиена на половата система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Изготвено от: Елица Пандурска 6</a:t>
            </a:r>
            <a:r>
              <a:rPr lang="bg-BG" baseline="30000" dirty="0" smtClean="0"/>
              <a:t>г</a:t>
            </a:r>
            <a:r>
              <a:rPr lang="bg-BG" dirty="0" smtClean="0"/>
              <a:t> клас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066800"/>
          </a:xfrm>
        </p:spPr>
        <p:txBody>
          <a:bodyPr/>
          <a:lstStyle/>
          <a:p>
            <a:r>
              <a:rPr lang="bg-BG" dirty="0" smtClean="0"/>
              <a:t>Въведение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929222"/>
          </a:xfrm>
        </p:spPr>
        <p:txBody>
          <a:bodyPr/>
          <a:lstStyle/>
          <a:p>
            <a:r>
              <a:rPr lang="bg-BG" dirty="0" smtClean="0"/>
              <a:t>Лекарите специалисти по заболяванията на </a:t>
            </a:r>
            <a:r>
              <a:rPr lang="bg-BG" b="1" dirty="0" smtClean="0"/>
              <a:t>женската половоа система </a:t>
            </a:r>
            <a:r>
              <a:rPr lang="bg-BG" dirty="0" smtClean="0"/>
              <a:t>се наричат </a:t>
            </a:r>
            <a:r>
              <a:rPr lang="bg-BG" dirty="0" smtClean="0">
                <a:solidFill>
                  <a:schemeClr val="accent2">
                    <a:lumMod val="75000"/>
                  </a:schemeClr>
                </a:solidFill>
              </a:rPr>
              <a:t>гинеколози</a:t>
            </a:r>
            <a:r>
              <a:rPr lang="bg-BG" dirty="0" smtClean="0"/>
              <a:t>.</a:t>
            </a:r>
          </a:p>
          <a:p>
            <a:r>
              <a:rPr lang="bg-BG" dirty="0" smtClean="0"/>
              <a:t>Лекарите специалисти по заболяванията </a:t>
            </a:r>
            <a:r>
              <a:rPr lang="bg-BG" dirty="0" smtClean="0"/>
              <a:t>на </a:t>
            </a:r>
            <a:r>
              <a:rPr lang="bg-BG" b="1" dirty="0" smtClean="0"/>
              <a:t>мъжката полова система </a:t>
            </a:r>
            <a:r>
              <a:rPr lang="bg-BG" dirty="0" smtClean="0"/>
              <a:t>се наричат </a:t>
            </a:r>
            <a:r>
              <a:rPr lang="bg-BG" dirty="0" smtClean="0">
                <a:solidFill>
                  <a:schemeClr val="accent2">
                    <a:lumMod val="75000"/>
                  </a:schemeClr>
                </a:solidFill>
              </a:rPr>
              <a:t>андролози</a:t>
            </a:r>
            <a:r>
              <a:rPr lang="bg-BG" dirty="0" smtClean="0"/>
              <a:t>.</a:t>
            </a:r>
          </a:p>
          <a:p>
            <a:r>
              <a:rPr lang="bg-BG" dirty="0" smtClean="0"/>
              <a:t>Половата система е важна за създаванета на поколение!!!</a:t>
            </a:r>
          </a:p>
          <a:p>
            <a:r>
              <a:rPr lang="bg-BG" dirty="0" smtClean="0"/>
              <a:t>Заболяванията на половата система пречат на нормалното развитие и функциониране на органите 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.actualno.com/club.bg/files/2007/04/16/79a430bc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714884"/>
            <a:ext cx="2428892" cy="1821669"/>
          </a:xfrm>
          <a:prstGeom prst="rect">
            <a:avLst/>
          </a:prstGeom>
          <a:noFill/>
        </p:spPr>
      </p:pic>
      <p:pic>
        <p:nvPicPr>
          <p:cNvPr id="1028" name="Picture 4" descr="http://www.vihi.eu/wp-content/uploads/2012/01/%D0%90%D0%BB%D0%BA%D0%BE%D1%85%D0%BE%D0%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13723">
            <a:off x="135163" y="4577320"/>
            <a:ext cx="2744365" cy="1827402"/>
          </a:xfrm>
          <a:prstGeom prst="rect">
            <a:avLst/>
          </a:prstGeom>
          <a:noFill/>
        </p:spPr>
      </p:pic>
      <p:pic>
        <p:nvPicPr>
          <p:cNvPr id="1026" name="Picture 2" descr="http://www.bulgaria-news.bg/explorer/articles/article26514/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02206">
            <a:off x="6523588" y="4559744"/>
            <a:ext cx="2182458" cy="185682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Фактори за увреждане на половата система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72032"/>
          </a:xfrm>
        </p:spPr>
        <p:txBody>
          <a:bodyPr/>
          <a:lstStyle/>
          <a:p>
            <a:r>
              <a:rPr lang="bg-BG" dirty="0" smtClean="0"/>
              <a:t>Лошата хигиена на външните полови органи</a:t>
            </a:r>
          </a:p>
          <a:p>
            <a:r>
              <a:rPr lang="bg-BG" dirty="0" smtClean="0"/>
              <a:t> Н</a:t>
            </a:r>
            <a:r>
              <a:rPr lang="bg-BG" dirty="0" smtClean="0"/>
              <a:t>осенето на неподходящи дрехи </a:t>
            </a:r>
            <a:r>
              <a:rPr lang="en-US" dirty="0" smtClean="0"/>
              <a:t>(</a:t>
            </a:r>
            <a:r>
              <a:rPr lang="bg-BG" dirty="0" smtClean="0"/>
              <a:t>които притискат силно външните полови органи, претоплят семенниците или водят до простуда на женските полови органи</a:t>
            </a:r>
            <a:r>
              <a:rPr lang="en-US" dirty="0" smtClean="0"/>
              <a:t>)</a:t>
            </a:r>
            <a:endParaRPr lang="bg-BG" dirty="0" smtClean="0"/>
          </a:p>
          <a:p>
            <a:r>
              <a:rPr lang="bg-BG" dirty="0" smtClean="0"/>
              <a:t>Наркотичните вещества, включително алкохолът и никотинът</a:t>
            </a: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Основните болести на половата система </a:t>
            </a:r>
            <a:r>
              <a:rPr lang="en-US" dirty="0" smtClean="0"/>
              <a:t>(</a:t>
            </a:r>
            <a:r>
              <a:rPr lang="bg-BG" dirty="0" smtClean="0"/>
              <a:t>венерически болести</a:t>
            </a:r>
            <a:r>
              <a:rPr lang="en-US" dirty="0" smtClean="0"/>
              <a:t>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00594"/>
          </a:xfrm>
        </p:spPr>
        <p:txBody>
          <a:bodyPr/>
          <a:lstStyle/>
          <a:p>
            <a:r>
              <a:rPr lang="bg-BG" dirty="0" smtClean="0"/>
              <a:t>Трихомоназа</a:t>
            </a:r>
          </a:p>
          <a:p>
            <a:r>
              <a:rPr lang="bg-BG" dirty="0" smtClean="0"/>
              <a:t>Трипер</a:t>
            </a:r>
          </a:p>
          <a:p>
            <a:r>
              <a:rPr lang="bg-BG" dirty="0" smtClean="0"/>
              <a:t>Сифилис </a:t>
            </a:r>
          </a:p>
          <a:p>
            <a:r>
              <a:rPr lang="bg-BG" dirty="0" smtClean="0"/>
              <a:t>Аднексит </a:t>
            </a:r>
          </a:p>
          <a:p>
            <a:r>
              <a:rPr lang="bg-BG" dirty="0" smtClean="0"/>
              <a:t>СПИН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r>
              <a:rPr lang="bg-BG" dirty="0" smtClean="0"/>
              <a:t>Трихомоназа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0059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Трихомоназата е най-разпространеното заболяване, предавано по полов път. Годишно в света се регистрират до 180 милиона случая, като най-засегнатата възраст е между 16 и 30 години. </a:t>
            </a:r>
            <a:endParaRPr lang="ru-RU" dirty="0" smtClean="0"/>
          </a:p>
          <a:p>
            <a:r>
              <a:rPr lang="ru-RU" dirty="0" smtClean="0"/>
              <a:t>Предава </a:t>
            </a:r>
            <a:r>
              <a:rPr lang="ru-RU" dirty="0" smtClean="0"/>
              <a:t>се основно по </a:t>
            </a:r>
            <a:r>
              <a:rPr lang="ru-RU" i="1" dirty="0" smtClean="0"/>
              <a:t>полов</a:t>
            </a:r>
            <a:r>
              <a:rPr lang="ru-RU" dirty="0" smtClean="0"/>
              <a:t> </a:t>
            </a:r>
            <a:r>
              <a:rPr lang="ru-RU" i="1" dirty="0" smtClean="0"/>
              <a:t>път</a:t>
            </a:r>
            <a:r>
              <a:rPr lang="ru-RU" dirty="0" smtClean="0"/>
              <a:t>. Макар и малка, съществува възможност за извънполово </a:t>
            </a:r>
            <a:r>
              <a:rPr lang="ru-RU" dirty="0" smtClean="0"/>
              <a:t>предаване. </a:t>
            </a:r>
            <a:r>
              <a:rPr lang="ru-RU" dirty="0" smtClean="0"/>
              <a:t>Може по време на раждане болната майка да предаде инфекцията на новородени момиченца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При жените острата инфекция предизвиква </a:t>
            </a:r>
            <a:r>
              <a:rPr lang="ru-RU" i="1" dirty="0" smtClean="0"/>
              <a:t>силно течение</a:t>
            </a:r>
            <a:r>
              <a:rPr lang="ru-RU" dirty="0" smtClean="0"/>
              <a:t>, което е с неприятна миризма и е болезнено. Често инфекцията е с малко и нетипични симптоми.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мъжете трихомоназата по правило протича </a:t>
            </a:r>
            <a:r>
              <a:rPr lang="ru-RU" i="1" dirty="0" smtClean="0"/>
              <a:t>безсимптомно</a:t>
            </a:r>
            <a:r>
              <a:rPr lang="ru-RU" dirty="0" smtClean="0"/>
              <a:t> и се открива при проследяване на партньорката. Това е от съществено значение за разпространението на болестта и най-вече за бързото настъпване на усложнения.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66800"/>
          </a:xfrm>
        </p:spPr>
        <p:txBody>
          <a:bodyPr/>
          <a:lstStyle/>
          <a:p>
            <a:r>
              <a:rPr lang="bg-BG" dirty="0" smtClean="0"/>
              <a:t>Трипер </a:t>
            </a:r>
            <a:r>
              <a:rPr lang="en-US" dirty="0" smtClean="0"/>
              <a:t>(</a:t>
            </a:r>
            <a:r>
              <a:rPr lang="bg-BG" dirty="0" smtClean="0"/>
              <a:t>Гонорея</a:t>
            </a:r>
            <a:r>
              <a:rPr lang="en-US" dirty="0" smtClean="0"/>
              <a:t>)</a:t>
            </a:r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78634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Разпространява се основно чрез полов контакт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По време на родилния акт новороденото може да се зарази от нелекуваната си болна майка, като в този случай се инфектират най-често очите на </a:t>
            </a:r>
            <a:r>
              <a:rPr lang="ru-RU" dirty="0" smtClean="0"/>
              <a:t>бебето.</a:t>
            </a:r>
          </a:p>
          <a:p>
            <a:r>
              <a:rPr lang="ru-RU" dirty="0" smtClean="0"/>
              <a:t>Острата  гонорея </a:t>
            </a:r>
            <a:r>
              <a:rPr lang="ru-RU" i="1" dirty="0" smtClean="0"/>
              <a:t>при жените </a:t>
            </a:r>
            <a:r>
              <a:rPr lang="ru-RU" dirty="0" smtClean="0"/>
              <a:t>често остава неразпозната и се прибавя към вече съществуващ възпалителен процес  и „бяло течение”. Появява се  </a:t>
            </a:r>
            <a:r>
              <a:rPr lang="ru-RU" i="1" dirty="0" smtClean="0"/>
              <a:t>парене</a:t>
            </a:r>
            <a:r>
              <a:rPr lang="ru-RU" dirty="0" smtClean="0"/>
              <a:t> и </a:t>
            </a:r>
            <a:r>
              <a:rPr lang="ru-RU" i="1" dirty="0" smtClean="0"/>
              <a:t>болка</a:t>
            </a:r>
            <a:r>
              <a:rPr lang="ru-RU" dirty="0" smtClean="0"/>
              <a:t> при уриниране, чести позиви за уриниране</a:t>
            </a:r>
            <a:r>
              <a:rPr lang="ru-RU" dirty="0" smtClean="0"/>
              <a:t>.</a:t>
            </a:r>
          </a:p>
          <a:p>
            <a:r>
              <a:rPr lang="ru-RU" i="1" dirty="0" smtClean="0"/>
              <a:t>При мъжете</a:t>
            </a:r>
            <a:r>
              <a:rPr lang="ru-RU" dirty="0" smtClean="0"/>
              <a:t> гонореята се проявява с </a:t>
            </a:r>
            <a:r>
              <a:rPr lang="ru-RU" i="1" dirty="0" smtClean="0"/>
              <a:t>гъсто жълто или белезникаво спонтанно течение </a:t>
            </a:r>
            <a:r>
              <a:rPr lang="ru-RU" dirty="0" smtClean="0"/>
              <a:t>от канала на пениса, </a:t>
            </a:r>
            <a:r>
              <a:rPr lang="ru-RU" i="1" dirty="0" smtClean="0"/>
              <a:t>парене</a:t>
            </a:r>
            <a:r>
              <a:rPr lang="ru-RU" dirty="0" smtClean="0"/>
              <a:t> и </a:t>
            </a:r>
            <a:r>
              <a:rPr lang="ru-RU" i="1" dirty="0" smtClean="0"/>
              <a:t>болка</a:t>
            </a:r>
            <a:r>
              <a:rPr lang="ru-RU" dirty="0" smtClean="0"/>
              <a:t> при уриниране.</a:t>
            </a:r>
            <a:endParaRPr lang="ru-RU" dirty="0" smtClean="0"/>
          </a:p>
          <a:p>
            <a:endParaRPr lang="ru-RU" dirty="0" smtClean="0"/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r>
              <a:rPr lang="bg-BG" dirty="0" smtClean="0"/>
              <a:t>Сифилис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714908"/>
          </a:xfrm>
        </p:spPr>
        <p:txBody>
          <a:bodyPr>
            <a:noAutofit/>
          </a:bodyPr>
          <a:lstStyle/>
          <a:p>
            <a:r>
              <a:rPr lang="ru-RU" sz="1800" dirty="0" smtClean="0"/>
              <a:t>Това </a:t>
            </a:r>
            <a:r>
              <a:rPr lang="ru-RU" sz="1800" dirty="0" smtClean="0"/>
              <a:t>е едно хронично протичащо инфекциозно заболяване,  причинено  от бактерия, наречена </a:t>
            </a:r>
            <a:r>
              <a:rPr lang="ru-RU" sz="1800" i="1" dirty="0" smtClean="0"/>
              <a:t>Бледа спирохета</a:t>
            </a:r>
            <a:r>
              <a:rPr lang="ru-RU" sz="1800" dirty="0" smtClean="0"/>
              <a:t>. Заразяването в 90% става  при </a:t>
            </a:r>
            <a:r>
              <a:rPr lang="ru-RU" sz="1800" i="1" dirty="0" smtClean="0"/>
              <a:t>полов контакт </a:t>
            </a:r>
            <a:r>
              <a:rPr lang="ru-RU" sz="1800" dirty="0" smtClean="0"/>
              <a:t>със заразено лице, с възможности за предаване извънполово: от болната майка на плода, с целувка, със заразени предмети в бита или </a:t>
            </a:r>
            <a:r>
              <a:rPr lang="ru-RU" sz="1800" dirty="0" smtClean="0"/>
              <a:t>професионално.</a:t>
            </a:r>
          </a:p>
          <a:p>
            <a:r>
              <a:rPr lang="ru-RU" sz="1800" dirty="0" smtClean="0"/>
              <a:t>След развитието на болестта протичането на Сифилиса се дели на 3 периода. Първите симптоми и при мъжете, и при жените се появяват не по-рано  от </a:t>
            </a:r>
            <a:r>
              <a:rPr lang="ru-RU" sz="1800" i="1" dirty="0" smtClean="0"/>
              <a:t>2 до 3 седмици след рисковия полов акт ( може и по-късно)</a:t>
            </a:r>
            <a:r>
              <a:rPr lang="ru-RU" sz="1800" dirty="0" smtClean="0"/>
              <a:t>.  На мястото, където спирохетата е навлязла през кожата, се появява неболезнена червено-кафява язва, която оздравява за няколко  седмици, като съседните лимфни възли се уголемяват.  </a:t>
            </a:r>
            <a:endParaRPr lang="ru-RU" sz="1800" dirty="0" smtClean="0"/>
          </a:p>
          <a:p>
            <a:r>
              <a:rPr lang="ru-RU" sz="1800" dirty="0" smtClean="0"/>
              <a:t>Вторият </a:t>
            </a:r>
            <a:r>
              <a:rPr lang="ru-RU" sz="1800" dirty="0" smtClean="0"/>
              <a:t>стадий на сифилиса  започва от 6 до 8 седмици след появата на язвата и се характеризира с  обрив по цялото тялото със или без общи оплаквания. Ако не се </a:t>
            </a:r>
            <a:r>
              <a:rPr lang="ru-RU" sz="1800" dirty="0" smtClean="0"/>
              <a:t>лекува </a:t>
            </a:r>
            <a:r>
              <a:rPr lang="ru-RU" sz="1800" dirty="0" smtClean="0"/>
              <a:t>болестта влиза в дългогодишен скрит период, с развитие накрая на Третичен период на сифилиса. </a:t>
            </a:r>
            <a:r>
              <a:rPr lang="ru-RU" sz="1800" dirty="0" smtClean="0"/>
              <a:t>Той </a:t>
            </a:r>
            <a:r>
              <a:rPr lang="ru-RU" sz="1800" dirty="0" smtClean="0"/>
              <a:t>обхваща различни органи и системи </a:t>
            </a:r>
            <a:endParaRPr lang="bg-BG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066800"/>
          </a:xfrm>
        </p:spPr>
        <p:txBody>
          <a:bodyPr/>
          <a:lstStyle/>
          <a:p>
            <a:r>
              <a:rPr lang="bg-BG" dirty="0" smtClean="0"/>
              <a:t>Аднексит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786346"/>
          </a:xfrm>
        </p:spPr>
        <p:txBody>
          <a:bodyPr>
            <a:normAutofit lnSpcReduction="10000"/>
          </a:bodyPr>
          <a:lstStyle/>
          <a:p>
            <a:r>
              <a:rPr lang="ru-RU" sz="2400" u="sng" dirty="0" smtClean="0"/>
              <a:t>А</a:t>
            </a:r>
            <a:r>
              <a:rPr lang="ru-RU" sz="2400" dirty="0" smtClean="0"/>
              <a:t>днекситът </a:t>
            </a:r>
            <a:r>
              <a:rPr lang="ru-RU" sz="2400" dirty="0" smtClean="0"/>
              <a:t>е възпаление, което засяга само представителките на нежния пол. Изразява се с болки ниско в коремната област и в кръста, може да бъде придружено с висока температура, гадене, повръщане, а при по-тежка форма и гноен секрет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Сред причинителите са </a:t>
            </a:r>
            <a:r>
              <a:rPr lang="ru-RU" sz="2400" i="1" dirty="0" smtClean="0"/>
              <a:t>инфекции</a:t>
            </a:r>
            <a:r>
              <a:rPr lang="ru-RU" sz="2400" dirty="0" smtClean="0"/>
              <a:t>, причинени от </a:t>
            </a:r>
            <a:r>
              <a:rPr lang="ru-RU" sz="2400" i="1" dirty="0" smtClean="0"/>
              <a:t>стафилококи</a:t>
            </a:r>
            <a:r>
              <a:rPr lang="ru-RU" sz="2400" dirty="0" smtClean="0"/>
              <a:t> или </a:t>
            </a:r>
            <a:r>
              <a:rPr lang="ru-RU" sz="2400" i="1" dirty="0" smtClean="0"/>
              <a:t>стрептококи</a:t>
            </a:r>
            <a:r>
              <a:rPr lang="ru-RU" sz="2400" dirty="0" smtClean="0"/>
              <a:t>, но може да бъде и в следствие инфекциозна болест, например </a:t>
            </a:r>
            <a:r>
              <a:rPr lang="ru-RU" sz="2400" i="1" dirty="0" smtClean="0"/>
              <a:t>ангина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Освен от инфекции, болестта може да бъде причинена и от </a:t>
            </a:r>
            <a:r>
              <a:rPr lang="ru-RU" sz="2400" i="1" dirty="0" smtClean="0"/>
              <a:t>премръзване</a:t>
            </a:r>
            <a:r>
              <a:rPr lang="ru-RU" sz="2400" dirty="0" smtClean="0"/>
              <a:t>, защото при изстудяване микробите от влагалището, които в малки количества са дори полезни, се развиват по-бързо и се качват нагоре, в следствие се получава аднексит.</a:t>
            </a:r>
            <a:endParaRPr lang="ru-RU" sz="2400" dirty="0" smtClean="0"/>
          </a:p>
          <a:p>
            <a:endParaRPr lang="bg-BG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.lady.ru/images/assets/site/2010/01/magia/23/cond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285728"/>
            <a:ext cx="2000264" cy="249633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СПИН </a:t>
            </a:r>
            <a:r>
              <a:rPr lang="en-US" dirty="0" smtClean="0"/>
              <a:t>(</a:t>
            </a:r>
            <a:r>
              <a:rPr lang="ru-RU" b="1" dirty="0" smtClean="0"/>
              <a:t>С</a:t>
            </a:r>
            <a:r>
              <a:rPr lang="ru-RU" dirty="0" smtClean="0"/>
              <a:t>индром на </a:t>
            </a:r>
            <a:r>
              <a:rPr lang="ru-RU" b="1" dirty="0" smtClean="0"/>
              <a:t>П</a:t>
            </a:r>
            <a:r>
              <a:rPr lang="ru-RU" dirty="0" smtClean="0"/>
              <a:t>ридобита </a:t>
            </a:r>
            <a:r>
              <a:rPr lang="ru-RU" b="1" dirty="0" smtClean="0"/>
              <a:t>И</a:t>
            </a:r>
            <a:r>
              <a:rPr lang="ru-RU" dirty="0" smtClean="0"/>
              <a:t>мунна </a:t>
            </a:r>
            <a:r>
              <a:rPr lang="ru-RU" b="1" dirty="0" smtClean="0"/>
              <a:t>Н</a:t>
            </a:r>
            <a:r>
              <a:rPr lang="ru-RU" dirty="0" smtClean="0"/>
              <a:t>едостатъчност</a:t>
            </a:r>
            <a:r>
              <a:rPr lang="en-US" dirty="0" smtClean="0"/>
              <a:t>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000240"/>
            <a:ext cx="8229600" cy="45005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Болестта представлява инфекциозен процес, предизвикан от вирус, наречен </a:t>
            </a:r>
            <a:r>
              <a:rPr lang="ru-RU" i="1" dirty="0" smtClean="0"/>
              <a:t>HIV-вирус</a:t>
            </a:r>
            <a:r>
              <a:rPr lang="ru-RU" dirty="0" smtClean="0"/>
              <a:t>. HIV може да се намери при болните в техните </a:t>
            </a:r>
            <a:r>
              <a:rPr lang="ru-RU" i="1" dirty="0" smtClean="0"/>
              <a:t>телесни течности</a:t>
            </a:r>
            <a:r>
              <a:rPr lang="ru-RU" dirty="0" smtClean="0"/>
              <a:t>: кръв, кръвни продукти, семенна течност, сълзи, слюнка, кърма,  пот и др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Проявите на СПИН са най-различни и са резултат от намаления имунитет. Вирусът е много агресивен и уврежда </a:t>
            </a:r>
            <a:r>
              <a:rPr lang="ru-RU" dirty="0" smtClean="0"/>
              <a:t>органите.</a:t>
            </a:r>
          </a:p>
          <a:p>
            <a:r>
              <a:rPr lang="ru-RU" dirty="0" smtClean="0"/>
              <a:t>Най-ефикасният начин за предпазване от СПИН е ползването на презервативи. Бременните жени у нас подлежат на тест за СПИН.</a:t>
            </a:r>
            <a:endParaRPr lang="ru-RU" dirty="0" smtClean="0"/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63</TotalTime>
  <Words>445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</vt:lpstr>
      <vt:lpstr>Здравни познания и хигиена на половата система</vt:lpstr>
      <vt:lpstr>Въведение </vt:lpstr>
      <vt:lpstr>Фактори за увреждане на половата система</vt:lpstr>
      <vt:lpstr>Основните болести на половата система (венерически болести)</vt:lpstr>
      <vt:lpstr>Трихомоназа </vt:lpstr>
      <vt:lpstr>Трипер (Гонорея) </vt:lpstr>
      <vt:lpstr>Сифилис </vt:lpstr>
      <vt:lpstr>Аднексит </vt:lpstr>
      <vt:lpstr>СПИН (Синдром на Придобита Имунна Недостатъчност)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Здравни познания и хигиена на половата система</dc:title>
  <dc:creator>User</dc:creator>
  <cp:lastModifiedBy>User</cp:lastModifiedBy>
  <cp:revision>8</cp:revision>
  <dcterms:created xsi:type="dcterms:W3CDTF">2014-05-28T12:57:52Z</dcterms:created>
  <dcterms:modified xsi:type="dcterms:W3CDTF">2014-05-29T10:47:53Z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212639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