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2/20/2012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.pn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7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0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7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Израел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От Ирина Кирилова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001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 </a:t>
            </a:r>
            <a:r>
              <a:rPr lang="ru-RU" sz="2000" dirty="0"/>
              <a:t>Израел е страна с много забележителности. Йерусалим е най-значимия религиозен център на планетата. Тук се намират Божи гроб, който е най-свещенното място за християните, Стената на плача, която е изключително важна за юдеите и третата по значимост джамия в света – Ал </a:t>
            </a:r>
            <a:r>
              <a:rPr lang="ru-RU" sz="2000" dirty="0" smtClean="0"/>
              <a:t>Акса.</a:t>
            </a:r>
            <a:r>
              <a:rPr lang="ru-RU" sz="2000" dirty="0"/>
              <a:t> Друга голяма забележителност на Израел са световно известните Бахайски градини, които се смятат за един от най-красивите паркове на планетата</a:t>
            </a:r>
            <a:r>
              <a:rPr lang="ru-RU" sz="2000" dirty="0" smtClean="0"/>
              <a:t>.</a:t>
            </a:r>
            <a:r>
              <a:rPr lang="ru-RU" sz="2000" dirty="0"/>
              <a:t> От природните забележителности най-голямо внимание заслужава депресията на Мъртво море.</a:t>
            </a:r>
            <a:endParaRPr lang="bg-BG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9.Забележителности</a:t>
            </a:r>
            <a:endParaRPr lang="bg-B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17" y="4800600"/>
            <a:ext cx="24574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7244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231" y="4706661"/>
            <a:ext cx="2614612" cy="185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59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   </a:t>
            </a:r>
            <a:r>
              <a:rPr lang="bg-BG" sz="9600" dirty="0" smtClean="0"/>
              <a:t>КРАЙ!!!</a:t>
            </a:r>
            <a:endParaRPr lang="bg-BG" sz="9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433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371600"/>
            <a:ext cx="7670800" cy="4297363"/>
          </a:xfrm>
        </p:spPr>
        <p:txBody>
          <a:bodyPr/>
          <a:lstStyle/>
          <a:p>
            <a:r>
              <a:rPr lang="bg-BG" dirty="0"/>
              <a:t> </a:t>
            </a:r>
            <a:r>
              <a:rPr lang="ru-RU" dirty="0"/>
              <a:t>Израел е страна в Югозападна Азия. Заема територия от 20 </a:t>
            </a:r>
            <a:r>
              <a:rPr lang="ru-RU" dirty="0" smtClean="0"/>
              <a:t>770кв.км. Граничи с Ливан, Сирия, Йордания и Египет. Живеят главно евреи. Официалният език е арабски. Населението е 7 697 600 души. Гъстотата е 338д/</a:t>
            </a:r>
            <a:r>
              <a:rPr lang="en-US" dirty="0" smtClean="0"/>
              <a:t>km</a:t>
            </a:r>
            <a:r>
              <a:rPr lang="en-US" baseline="30000" dirty="0" smtClean="0"/>
              <a:t>2</a:t>
            </a:r>
            <a:r>
              <a:rPr lang="bg-BG" dirty="0" smtClean="0"/>
              <a:t>. Столицата е Тел Авив.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1.Географско положение</a:t>
            </a:r>
            <a:endParaRPr lang="bg-B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443228"/>
              </p:ext>
            </p:extLst>
          </p:nvPr>
        </p:nvGraphicFramePr>
        <p:xfrm>
          <a:off x="457200" y="3810000"/>
          <a:ext cx="8229600" cy="36576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6999">
                <a:tc>
                  <a:txBody>
                    <a:bodyPr/>
                    <a:lstStyle/>
                    <a:p>
                      <a:r>
                        <a:rPr lang="bg-BG" b="0" dirty="0" smtClean="0">
                          <a:effectLst/>
                        </a:rPr>
                        <a:t> </a:t>
                      </a:r>
                      <a:endParaRPr lang="bg-BG" b="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bg-BG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776634"/>
            <a:ext cx="1905000" cy="138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34003"/>
            <a:ext cx="1509759" cy="1872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499972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67000"/>
            <a:ext cx="238125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96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/>
              <a:t>Израел има много разнообразен релеф. В близост до Средиземно море преобладава низинния и равнинен релеф. На места крайбрежието е леко хълмисто. В западните части на страната преобладава платовидния релеф. Тук средната надморска височина е около 650 </a:t>
            </a:r>
            <a:r>
              <a:rPr lang="ru-RU" sz="2400" dirty="0" smtClean="0"/>
              <a:t>метра.</a:t>
            </a:r>
            <a:r>
              <a:rPr lang="ru-RU" sz="2400" dirty="0"/>
              <a:t> Най-високата точка на Израел е връх Хар Мерон. Той се издига на 1208 метра височина в най-северните части на страната, в близост до границата с Ливан</a:t>
            </a:r>
            <a:endParaRPr lang="bg-BG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2.Релеф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14900"/>
            <a:ext cx="26384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85775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799" y="485775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09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400" dirty="0" smtClean="0"/>
              <a:t> </a:t>
            </a:r>
            <a:r>
              <a:rPr lang="ru-RU" sz="2400" dirty="0"/>
              <a:t>Израел има разнообразен климат не само заради географското си положение, но и заради разнообразния релеф. По-голямата част от страната попада в субтропичния климатичен пояс. На запад около брега на Средиземно море, климатът е типичен средиземноморски – лятото е сухо, горещо и много дълго, докато зимата е </a:t>
            </a:r>
            <a:r>
              <a:rPr lang="ru-RU" sz="2400" dirty="0" smtClean="0"/>
              <a:t>кратка </a:t>
            </a:r>
            <a:r>
              <a:rPr lang="ru-RU" sz="2400" dirty="0"/>
              <a:t>мека и влажна.</a:t>
            </a:r>
            <a:endParaRPr lang="bg-BG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3.Климат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843" y="152400"/>
            <a:ext cx="1767253" cy="132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620087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21567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315" y="4724400"/>
            <a:ext cx="2286000" cy="1299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03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 а) Земеделие- </a:t>
            </a:r>
            <a:r>
              <a:rPr lang="ru-RU" dirty="0"/>
              <a:t>Много добре виреят финикови палми, цитрусови дървета, </a:t>
            </a:r>
            <a:r>
              <a:rPr lang="ru-RU" dirty="0" smtClean="0"/>
              <a:t>маслини и пшеница.</a:t>
            </a:r>
          </a:p>
          <a:p>
            <a:r>
              <a:rPr lang="ru-RU" dirty="0"/>
              <a:t> </a:t>
            </a:r>
            <a:r>
              <a:rPr lang="ru-RU" dirty="0" smtClean="0"/>
              <a:t>б)Животновъдство – говеда и прасета.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4.Стопанство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76600"/>
            <a:ext cx="24193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581401"/>
            <a:ext cx="2105116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2400"/>
            <a:ext cx="1981200" cy="155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189313"/>
            <a:ext cx="1585913" cy="161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516" y="4800601"/>
            <a:ext cx="1735840" cy="1788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49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 </a:t>
            </a:r>
            <a:r>
              <a:rPr lang="ru-RU" sz="2400" dirty="0"/>
              <a:t>Природата на Израел е екзотична и интересна. Повече зеленина има по Средиземноморието и  в северните части на страната. Преобладават вечнозелени гори и храсти</a:t>
            </a:r>
            <a:r>
              <a:rPr lang="ru-RU" sz="2400" dirty="0" smtClean="0"/>
              <a:t>.</a:t>
            </a:r>
            <a:r>
              <a:rPr lang="ru-RU" sz="2400" dirty="0"/>
              <a:t> Страната не е много богата на води заради сухия си и горещ климат</a:t>
            </a:r>
            <a:r>
              <a:rPr lang="ru-RU" sz="2400" dirty="0" smtClean="0"/>
              <a:t>.</a:t>
            </a:r>
            <a:r>
              <a:rPr lang="ru-RU" sz="2400" dirty="0"/>
              <a:t> В източните части на страната, в близост до Мъртво море пейзажът е типично пустинен с традиционните жълтеникави и едноцветни нюанси.</a:t>
            </a:r>
            <a:endParaRPr lang="bg-BG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5.Природа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876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921466"/>
            <a:ext cx="26098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62559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4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 </a:t>
            </a:r>
            <a:r>
              <a:rPr lang="ru-RU" sz="2400" dirty="0"/>
              <a:t>Израел има много добре развито стопанство. Страната разчита най-много на обработката на диаманти, производството на компютърна техника и медицинска апаратура, на развитото селско стопанство, както и на целогодишно прииждащите тълпи от туристи. За година страната е посещавана от около 1,5 – 2 милиона чужденци. </a:t>
            </a:r>
            <a:endParaRPr lang="bg-BG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6.Полезни изкопаеми.</a:t>
            </a:r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646720"/>
            <a:ext cx="2133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64672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45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 </a:t>
            </a:r>
            <a:r>
              <a:rPr lang="ru-RU" dirty="0"/>
              <a:t>Характерно за израелската система е, че страната няма писана конституция, като тази функция се изпълнява от 14 отделни закона, известни като Основни закони на Израел. Парламентът се нарича Кнесет и има 120 депутати, избирани за 4 години. Заседава в Йерусалим.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7.Държавно устройство</a:t>
            </a:r>
            <a:endParaRPr lang="bg-B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19600"/>
            <a:ext cx="26479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419600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808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 </a:t>
            </a:r>
            <a:r>
              <a:rPr lang="ru-RU" dirty="0"/>
              <a:t>Израел е световен религиозен център, където са възникнали, не една ами цели три религии – християнство, юдаизъм и ислям.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8.Религия</a:t>
            </a:r>
            <a:endParaRPr lang="bg-BG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200400"/>
            <a:ext cx="1676400" cy="2559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589291"/>
            <a:ext cx="21240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342047"/>
            <a:ext cx="2209800" cy="227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72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</TotalTime>
  <Words>406</Words>
  <Application>Microsoft Office PowerPoint</Application>
  <PresentationFormat>On-screen Show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Израел</vt:lpstr>
      <vt:lpstr>1.Географско положение</vt:lpstr>
      <vt:lpstr>2.Релеф</vt:lpstr>
      <vt:lpstr>3.Климат</vt:lpstr>
      <vt:lpstr>4.Стопанство</vt:lpstr>
      <vt:lpstr>5.Природа</vt:lpstr>
      <vt:lpstr>6.Полезни изкопаеми.</vt:lpstr>
      <vt:lpstr>7.Държавно устройство</vt:lpstr>
      <vt:lpstr>8.Религия</vt:lpstr>
      <vt:lpstr>9.Забележителности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miroslaw111</dc:creator>
  <cp:lastModifiedBy>miroslaw111</cp:lastModifiedBy>
  <cp:revision>11</cp:revision>
  <dcterms:created xsi:type="dcterms:W3CDTF">2006-08-16T00:00:00Z</dcterms:created>
  <dcterms:modified xsi:type="dcterms:W3CDTF">2012-02-20T20:31:57Z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299633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