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59" r:id="rId6"/>
    <p:sldId id="268" r:id="rId7"/>
    <p:sldId id="260" r:id="rId8"/>
    <p:sldId id="261" r:id="rId9"/>
    <p:sldId id="267" r:id="rId10"/>
    <p:sldId id="263" r:id="rId11"/>
    <p:sldId id="262" r:id="rId12"/>
    <p:sldId id="264" r:id="rId13"/>
    <p:sldId id="265" r:id="rId14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DDA2E-C5A5-4247-A587-043B76B60FBD}" type="datetimeFigureOut">
              <a:rPr lang="bg-BG" smtClean="0"/>
              <a:t>10.11.2014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A1C5-C22D-4C2F-A7AB-8718885AA1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7502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DDA2E-C5A5-4247-A587-043B76B60FBD}" type="datetimeFigureOut">
              <a:rPr lang="bg-BG" smtClean="0"/>
              <a:t>10.11.2014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A1C5-C22D-4C2F-A7AB-8718885AA1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97773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DDA2E-C5A5-4247-A587-043B76B60FBD}" type="datetimeFigureOut">
              <a:rPr lang="bg-BG" smtClean="0"/>
              <a:t>10.11.2014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A1C5-C22D-4C2F-A7AB-8718885AA1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8480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DDA2E-C5A5-4247-A587-043B76B60FBD}" type="datetimeFigureOut">
              <a:rPr lang="bg-BG" smtClean="0"/>
              <a:t>10.11.2014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A1C5-C22D-4C2F-A7AB-8718885AA1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97709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DDA2E-C5A5-4247-A587-043B76B60FBD}" type="datetimeFigureOut">
              <a:rPr lang="bg-BG" smtClean="0"/>
              <a:t>10.11.2014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A1C5-C22D-4C2F-A7AB-8718885AA1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17791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DDA2E-C5A5-4247-A587-043B76B60FBD}" type="datetimeFigureOut">
              <a:rPr lang="bg-BG" smtClean="0"/>
              <a:t>10.11.2014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A1C5-C22D-4C2F-A7AB-8718885AA1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73071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DDA2E-C5A5-4247-A587-043B76B60FBD}" type="datetimeFigureOut">
              <a:rPr lang="bg-BG" smtClean="0"/>
              <a:t>10.11.2014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A1C5-C22D-4C2F-A7AB-8718885AA1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53373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DDA2E-C5A5-4247-A587-043B76B60FBD}" type="datetimeFigureOut">
              <a:rPr lang="bg-BG" smtClean="0"/>
              <a:t>10.11.2014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A1C5-C22D-4C2F-A7AB-8718885AA1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81166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DDA2E-C5A5-4247-A587-043B76B60FBD}" type="datetimeFigureOut">
              <a:rPr lang="bg-BG" smtClean="0"/>
              <a:t>10.11.2014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A1C5-C22D-4C2F-A7AB-8718885AA1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13633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DDA2E-C5A5-4247-A587-043B76B60FBD}" type="datetimeFigureOut">
              <a:rPr lang="bg-BG" smtClean="0"/>
              <a:t>10.11.2014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A1C5-C22D-4C2F-A7AB-8718885AA1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39020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DDA2E-C5A5-4247-A587-043B76B60FBD}" type="datetimeFigureOut">
              <a:rPr lang="bg-BG" smtClean="0"/>
              <a:t>10.11.2014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6A1C5-C22D-4C2F-A7AB-8718885AA1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39721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DDA2E-C5A5-4247-A587-043B76B60FBD}" type="datetimeFigureOut">
              <a:rPr lang="bg-BG" smtClean="0"/>
              <a:t>10.11.2014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6A1C5-C22D-4C2F-A7AB-8718885AA19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75940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539552" y="2348880"/>
            <a:ext cx="7772400" cy="1470025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bg-BG" sz="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Мексико</a:t>
            </a:r>
            <a:endParaRPr lang="bg-BG" sz="6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Картина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" y="4144262"/>
            <a:ext cx="3418383" cy="2484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Картина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" y="0"/>
            <a:ext cx="3274368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Картина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0"/>
            <a:ext cx="3275856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Картина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121" y="4144263"/>
            <a:ext cx="3418383" cy="2597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539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62500" cy="3356992"/>
          </a:xfrm>
          <a:prstGeom prst="rect">
            <a:avLst/>
          </a:prstGeom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0" y="0"/>
            <a:ext cx="4381500" cy="3356992"/>
          </a:xfrm>
          <a:prstGeom prst="rect">
            <a:avLst/>
          </a:prstGeom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56992"/>
            <a:ext cx="4762500" cy="3501007"/>
          </a:xfrm>
          <a:prstGeom prst="rect">
            <a:avLst/>
          </a:prstGeom>
        </p:spPr>
      </p:pic>
      <p:pic>
        <p:nvPicPr>
          <p:cNvPr id="7" name="Картина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787" y="3356992"/>
            <a:ext cx="4436962" cy="3501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2256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bg-BG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Канкун</a:t>
            </a:r>
            <a:endParaRPr lang="bg-BG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251520" y="1600200"/>
            <a:ext cx="5544616" cy="485313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Канкун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крайбрежен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град в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мексиканския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щат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Кинтана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 полуостров Юкатан.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Канкун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 с население от 526 701 жители (2005 г.) и 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разположен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надморска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височина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от 0-10 метра. Основан е на 20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април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1970 г.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остров, отворен от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едната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страна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образува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лагуна. Той 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най-големият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най-красивият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международен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туристически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курорт 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страната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Плажовете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покрити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бял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пясък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водите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синьо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-зелени и чисти, 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културният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живот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археологически останки от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пирамиди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музеи на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открито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Климатът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 тропически,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влажен. Температурите се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регулират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морския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бриз. 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сезона,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максималните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достигат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26 °C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януари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32 °C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през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юли и август.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Нощните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варират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между 18 °C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°C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Сезонът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тропическите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бури е от май до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декември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най-влажният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месец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септември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От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февруари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май 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сравнително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сух сезон. </a:t>
            </a:r>
          </a:p>
          <a:p>
            <a:pPr marL="0" indent="0">
              <a:buNone/>
            </a:pPr>
            <a:endParaRPr lang="bg-BG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Картина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124744"/>
            <a:ext cx="3275856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3524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11266"/>
            <a:ext cx="8229600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bg-BG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Туризъм</a:t>
            </a:r>
            <a:endParaRPr lang="bg-BG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79512" y="1124744"/>
            <a:ext cx="8856984" cy="5616624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Канкун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150 хотела с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повече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24 000 стаи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					  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380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ресторанта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Всяка година 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посещаван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4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             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милиона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средно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пристигат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     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заминават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190 полета.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Някои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хотелите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      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сравнително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евтини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тип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мотел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докато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други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     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изключително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скъпи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луксозни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Всеки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					    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тях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развлечения за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              гостите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 -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екскурзии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лодка,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водни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                               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плуване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делфини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други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района се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            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намират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няколко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музея на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открито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	        с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развалини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градове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маите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съседния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щат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Юкатан се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намира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Чичен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Ица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				– древен град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преписван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цивилизацията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					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маите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забележителности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атракции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природните паркове „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Ксарет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квариума 						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Хел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-ха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и парк "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Гарафон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	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резервати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Рио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Ларгартос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който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място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наблюдение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фламингота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Исла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Контой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остров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птиците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Сиан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Ка'ан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Бисфера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който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обхваща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повече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милиони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акри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	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джунглата.Възможностите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занимания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също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 -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риболов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гмуркане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плуване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	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делфини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яздене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коне,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преходи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джунглата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bg-BG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Картина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549" y="1052736"/>
            <a:ext cx="4300947" cy="2817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731411"/>
            <a:ext cx="4176486" cy="30390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1537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0" cy="3195852"/>
          </a:xfrm>
          <a:prstGeom prst="rect">
            <a:avLst/>
          </a:prstGeom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3195852"/>
          </a:xfrm>
          <a:prstGeom prst="rect">
            <a:avLst/>
          </a:prstGeom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2976"/>
            <a:ext cx="4572000" cy="3640476"/>
          </a:xfrm>
          <a:prstGeom prst="rect">
            <a:avLst/>
          </a:prstGeom>
        </p:spPr>
      </p:pic>
      <p:pic>
        <p:nvPicPr>
          <p:cNvPr id="7" name="Картина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195852"/>
            <a:ext cx="45720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28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390354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Картина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bg-BG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География</a:t>
            </a:r>
            <a:endParaRPr lang="bg-BG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Мексико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държава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 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Америка,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която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граничи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север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със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САЩ, на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югоизток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 Гватемала и Белиз, на запад с 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Тихия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океан и на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изток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 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Мексиканския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залив 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Карибско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море.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Мексико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най-северната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трета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големина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държава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 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Латинска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Америка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1 972 550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km²</a:t>
            </a:r>
            <a:endParaRPr lang="bg-BG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Население: </a:t>
            </a:r>
            <a:r>
              <a:rPr lang="bg-BG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108 700 891</a:t>
            </a:r>
            <a:endParaRPr lang="bg-BG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Столица: Мексико</a:t>
            </a:r>
          </a:p>
          <a:p>
            <a:pPr algn="just"/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Официален език: Испански език</a:t>
            </a:r>
          </a:p>
          <a:p>
            <a:pPr algn="just"/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Валута: Мексиканско песо</a:t>
            </a:r>
          </a:p>
          <a:p>
            <a:pPr algn="just"/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Климат: </a:t>
            </a:r>
            <a:r>
              <a:rPr lang="bg-BG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субтропичен до умерен, </a:t>
            </a:r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пустинен</a:t>
            </a:r>
          </a:p>
          <a:p>
            <a:pPr algn="just"/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Религия: Християнство (католици – 95,6% и </a:t>
            </a:r>
          </a:p>
          <a:p>
            <a:pPr algn="just"/>
            <a:r>
              <a:rPr lang="bg-BG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протестанти – 5,6% )</a:t>
            </a:r>
          </a:p>
          <a:p>
            <a:pPr marL="0" indent="0">
              <a:buNone/>
            </a:pPr>
            <a:endParaRPr lang="bg-BG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8640"/>
            <a:ext cx="1982713" cy="1283171"/>
          </a:xfrm>
          <a:prstGeom prst="rect">
            <a:avLst/>
          </a:prstGeom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564904"/>
            <a:ext cx="3851920" cy="42930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0112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bg-BG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endParaRPr lang="bg-BG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септември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1810 г.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католическият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свещеник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Михел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Хидалго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Костиля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обявява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независимостта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Мексико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малкото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градче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Долорес.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Декларацията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официално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насочена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срещу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Франция,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която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управлява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Испания чрез брата на Наполеон, 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официалната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цел 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независимост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Франция,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оставайки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испанска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колония.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Конфликтът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обаче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ескалира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скоро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мексиканския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народ се бори за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пълна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независимост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от Испания.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Освободителната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война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продължава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1821 г.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Тогава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Мексико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официално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независимостта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bg-BG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Картина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435215"/>
            <a:ext cx="2857500" cy="3240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631" y="3435215"/>
            <a:ext cx="2782956" cy="3234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Картина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549" y="3435215"/>
            <a:ext cx="3059611" cy="3234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6435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bg-BG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Административно деление</a:t>
            </a:r>
            <a:endParaRPr lang="bg-BG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Мексико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разделен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щата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1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федерален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окръг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Счита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се, че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Федералният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окръг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 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Мексико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Сити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представляват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съща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единица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Щати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Веракрус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Идалго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Юкатан,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Мексико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Морелос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Чиапас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–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големи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градове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Мексико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Леон,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Гуадалахара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Тихуана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Парас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 ла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Фуенте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Монтерей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</a:t>
            </a:r>
          </a:p>
          <a:p>
            <a:pPr marL="0" indent="0">
              <a:buNone/>
            </a:pP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курорти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Тихоокеанско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крайбрежие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Акапулко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Пуерто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Ваярта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Кабо Сан Лукас,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Масатлан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Сихуатенехо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Пуерто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Ескондидо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Карибско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море -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Канкун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Косумел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дел Кармен,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Островът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Жените (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Исла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Мухерес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Картина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499212"/>
            <a:ext cx="4005808" cy="2358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8" y="4499212"/>
            <a:ext cx="4005656" cy="23287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0912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49" y="0"/>
            <a:ext cx="9144000" cy="6858000"/>
          </a:xfrm>
          <a:prstGeom prst="rect">
            <a:avLst/>
          </a:prstGeom>
        </p:spPr>
      </p:pic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bg-BG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Национална кухня</a:t>
            </a:r>
            <a:endParaRPr lang="bg-BG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25921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Мексиканска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кухня 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общото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название на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националната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кухня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Мексико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представляваща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сама по себе си синтез от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ацтекски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испански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кулинарни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традиции.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Самите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испански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традиции се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формират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извън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границите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континентална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Европа и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мавританския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Изток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Основните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кухнята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Мексико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боб,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царевица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домати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чушки,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свинско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месо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пилешко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месо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 др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сновата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съставка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кухнята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Мексико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питката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Тортиля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направена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традиционно от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царевично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брашно) с подправки, сред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които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първо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място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заемат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чили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чушките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визитна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картичка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мексиканската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кухня)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Салцата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тортиля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приготвят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завити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пълнеж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ястия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бурито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чимичанги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енчилада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 се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поднасят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към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салати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плодове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зеленчуци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-характерен от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които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 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Гуакамоле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bg-BG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Картина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237888"/>
            <a:ext cx="2304256" cy="2464264"/>
          </a:xfrm>
          <a:prstGeom prst="rect">
            <a:avLst/>
          </a:prstGeom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810" y="4237888"/>
            <a:ext cx="2384113" cy="2481064"/>
          </a:xfrm>
          <a:prstGeom prst="rect">
            <a:avLst/>
          </a:prstGeom>
        </p:spPr>
      </p:pic>
      <p:pic>
        <p:nvPicPr>
          <p:cNvPr id="7" name="Картина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221089"/>
            <a:ext cx="1783050" cy="2481063"/>
          </a:xfrm>
          <a:prstGeom prst="rect">
            <a:avLst/>
          </a:prstGeom>
        </p:spPr>
      </p:pic>
      <p:pic>
        <p:nvPicPr>
          <p:cNvPr id="8" name="Картина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221089"/>
            <a:ext cx="2455540" cy="24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7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Картина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bg-BG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Акапулко</a:t>
            </a:r>
            <a:endParaRPr lang="bg-BG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412776"/>
            <a:ext cx="4186808" cy="348498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Акапулко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пристанищен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град на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Тихия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океан в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мексиканския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щат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Гереро.</a:t>
            </a:r>
          </a:p>
          <a:p>
            <a:pPr marL="0" indent="0" algn="just">
              <a:buNone/>
            </a:pP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Намира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 на 300 км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югозападно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 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Мексико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Сити.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Акапулко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 с население от 616 394 жители (2005 г.),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което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най-големия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град 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щата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обща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площ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1 882,6 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км².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 сред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-старите 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най-известните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морски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курорти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страната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момента е популярен сред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мексиканските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курорти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известен с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нощния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 живот.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Акапулко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 сред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най-привлекателните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екзотични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дестинации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света.</a:t>
            </a:r>
          </a:p>
          <a:p>
            <a:pPr marL="0" indent="0">
              <a:buNone/>
            </a:pPr>
            <a:endParaRPr lang="bg-BG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1" y="4117881"/>
            <a:ext cx="4159454" cy="2647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340768"/>
            <a:ext cx="4159455" cy="2729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62" y="4581128"/>
            <a:ext cx="4208753" cy="2184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8528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bg-BG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Туризъм</a:t>
            </a:r>
            <a:endParaRPr lang="bg-BG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0" y="1268760"/>
            <a:ext cx="4320480" cy="57606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Акапулко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 сред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-старите и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най-популярните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морски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курорти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 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Мексико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Той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привлича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милиони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райски климат, бели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пясъчни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плажове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фантастичен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нощен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живот и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страхотния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Залив на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Акапулко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отнасян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към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4-те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най-красиви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заливи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света.</a:t>
            </a:r>
          </a:p>
          <a:p>
            <a:pPr marL="0" indent="0" algn="just">
              <a:buNone/>
            </a:pP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Като курорт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Акапулко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става известен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през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1950-те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години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ставайки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популярна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туристическа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дестинация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 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холивудски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звезди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американци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Той е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център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нощния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живот в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Мексико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Климатът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Акапулко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дори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през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цялата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година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със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средна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месечна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температура (26-28 ° С), на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абсолютния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минимум от 11 °С, макс +41 ° C.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Сухият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сезон – от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ноември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май.</a:t>
            </a:r>
          </a:p>
          <a:p>
            <a:pPr marL="0" indent="0" algn="just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bg-BG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Картина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17" y="1484784"/>
            <a:ext cx="4029178" cy="5067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68084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Забележителности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Старият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град –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намира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 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центъра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Акапулко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е любимо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място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забележителности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крепостта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Сан Диего,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„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Сокало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катедралата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„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Меркадо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Сентрал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 (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със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занаятчийски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стоки),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булевард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„Костера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Мигел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Алеман” 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плажът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Тлакопаноча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плажове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Кондеса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Икасос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Ангоста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Орнос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Национален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парк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Папагайо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Археологически музей, Форт Сан Диего, Ла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Кебрада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скокове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във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вода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катедрала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„Дева Мария на Соледад 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Акапулко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bg-BG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bg-BG" dirty="0"/>
          </a:p>
        </p:txBody>
      </p:sp>
      <p:pic>
        <p:nvPicPr>
          <p:cNvPr id="5" name="Картина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149079"/>
            <a:ext cx="4608512" cy="2463155"/>
          </a:xfrm>
          <a:prstGeom prst="rect">
            <a:avLst/>
          </a:prstGeom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546" y="1849734"/>
            <a:ext cx="34099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01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5280</TotalTime>
  <Words>214</Words>
  <Application>Microsoft Office PowerPoint</Application>
  <PresentationFormat>Презентация на цял екран (4:3)</PresentationFormat>
  <Paragraphs>51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13</vt:i4>
      </vt:variant>
    </vt:vector>
  </HeadingPairs>
  <TitlesOfParts>
    <vt:vector size="14" baseType="lpstr">
      <vt:lpstr>Office тема</vt:lpstr>
      <vt:lpstr>Мексико</vt:lpstr>
      <vt:lpstr>Презентация на PowerPoint</vt:lpstr>
      <vt:lpstr>География</vt:lpstr>
      <vt:lpstr>История</vt:lpstr>
      <vt:lpstr>Административно деление</vt:lpstr>
      <vt:lpstr>Национална кухня</vt:lpstr>
      <vt:lpstr>Акапулко</vt:lpstr>
      <vt:lpstr>Туризъм</vt:lpstr>
      <vt:lpstr>Презентация на PowerPoint</vt:lpstr>
      <vt:lpstr>Презентация на PowerPoint</vt:lpstr>
      <vt:lpstr>Канкун</vt:lpstr>
      <vt:lpstr>Туризъм</vt:lpstr>
      <vt:lpstr>Презентация на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Тайланд</dc:title>
  <dc:creator>Nadejda</dc:creator>
  <cp:lastModifiedBy>Nadejda</cp:lastModifiedBy>
  <cp:revision>22</cp:revision>
  <dcterms:created xsi:type="dcterms:W3CDTF">2014-10-12T13:09:46Z</dcterms:created>
  <dcterms:modified xsi:type="dcterms:W3CDTF">2014-11-10T08:46:38Z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933421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D6.2.10</vt:lpwstr>
  </property>
</Properties>
</file>