
<file path=[Content_Types].xml><?xml version="1.0" encoding="utf-8"?>
<Types xmlns="http://schemas.openxmlformats.org/package/2006/content-types">
  <Override ContentType="application/vnd.openxmlformats-officedocument.presentationml.slideMaster+xml" PartName="/ppt/slideMasters/slideMaster3.xml"/>
  <Override ContentType="application/vnd.openxmlformats-officedocument.presentationml.slideLayout+xml" PartName="/ppt/slideLayouts/slideLayout39.xml"/>
  <Override ContentType="application/vnd.openxmlformats-officedocument.theme+xml" PartName="/ppt/theme/theme5.xml"/>
  <Override ContentType="application/vnd.openxmlformats-officedocument.presentationml.notesSlide+xml" PartName="/ppt/notesSlides/notesSlide2.xml"/>
  <Override ContentType="application/vnd.openxmlformats-officedocument.presentationml.slide+xml" PartName="/ppt/slides/slide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46.xml"/>
  <Override ContentType="application/vnd.openxmlformats-officedocument.drawingml.diagramStyle+xml" PartName="/ppt/diagrams/quickStyl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53.xml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51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40.xml"/>
  <Override ContentType="application/vnd.openxmlformats-officedocument.presentationml.commentAuthors+xml" PartName="/ppt/commentAuthors.xml"/>
  <Override ContentType="application/vnd.openxmlformats-officedocument.presentationml.notesSlide+xml" PartName="/ppt/notesSlides/notesSlide9.xml"/>
  <Override ContentType="application/vnd.openxmlformats-officedocument.drawingml.diagramLayout+xml" PartName="/ppt/diagrams/layout1.xml"/>
  <Override ContentType="application/vnd.openxmlformats-officedocument.drawingml.diagramData+xml" PartName="/ppt/diagrams/data2.xml"/>
  <Override ContentType="application/vnd.openxmlformats-officedocument.presentationml.notesSlide+xml" PartName="/ppt/notesSlides/notesSlide7.xml"/>
  <Override ContentType="application/vnd.openxmlformats-officedocument.presentationml.slideMaster+xml" PartName="/ppt/slideMasters/slideMaster4.xml"/>
  <Override ContentType="application/vnd.openxmlformats-officedocument.presentationml.slide+xml" PartName="/ppt/slides/slide7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theme+xml" PartName="/ppt/theme/theme6.xml"/>
  <Override ContentType="application/vnd.openxmlformats-officedocument.presentationml.notesSlide+xml" PartName="/ppt/notesSlides/notesSlide5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8.xml"/>
  <Override ContentType="application/vnd.openxmlformats-officedocument.theme+xml" PartName="/ppt/theme/theme4.xml"/>
  <Override ContentType="application/vnd.openxmlformats-officedocument.presentationml.slideLayout+xml" PartName="/ppt/slideLayouts/slideLayout49.xml"/>
  <Override ContentType="application/vnd.openxmlformats-officedocument.presentationml.notesSlide+xml" PartName="/ppt/notesSlides/notesSlide1.xml"/>
  <Override ContentType="application/vnd.openxmlformats-officedocument.drawingml.diagramColors+xml" PartName="/ppt/diagrams/colors2.xml"/>
  <Default ContentType="image/png" Extension="png"/>
  <Override ContentType="application/vnd.openxmlformats-officedocument.presentationml.notesSlide+xml" PartName="/ppt/notesSlides/notesSlide3.xml"/>
  <Override ContentType="application/vnd.openxmlformats-officedocument.presentationml.slide+xml" PartName="/ppt/slides/slide3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47.xml"/>
  <Override ContentType="application/vnd.openxmlformats-officedocument.presentationml.slide+xml" PartName="/ppt/slides/slide1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54.xml"/>
  <Override ContentType="application/vnd.openxmlformats-officedocument.drawingml.diagramStyle+xml" PartName="/ppt/diagrams/quickStyle1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52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8.xml"/>
  <Override ContentType="application/vnd.openxmlformats-officedocument.drawingml.diagramData+xml" PartName="/ppt/diagrams/data1.xml"/>
  <Override ContentType="application/vnd.openxmlformats-officedocument.presentationml.notesSlide+xml" PartName="/ppt/notesSlides/notesSlide4.xml"/>
  <Override ContentType="application/vnd.openxmlformats-package.core-properties+xml" PartName="/docProps/core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8.xml"/>
  <Override ContentType="application/vnd.openxmlformats-officedocument.drawingml.diagramColors+xml" PartName="/ppt/diagrams/colors1.xml"/>
  <Override ContentType="application/vnd.openxmlformats-officedocument.presentationml.slideMaster+xml" PartName="/ppt/slideMasters/slideMaster1.xml"/>
  <Override ContentType="application/vnd.openxmlformats-officedocument.presentationml.slideLayout+xml" PartName="/ppt/slideLayouts/slideLayout4.xml"/>
  <Override ContentType="application/vnd.openxmlformats-officedocument.theme+xml" PartName="/ppt/theme/theme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55.xml"/>
  <Override ContentType="application/vnd.openxmlformats-officedocument.presentationml.slide+xml" PartName="/ppt/slides/slide2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44.xml"/>
  <Default ContentType="application/vnd.openxmlformats-package.relationships+xml" Extension="rels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2" r:id="rId2"/>
    <p:sldMasterId id="2147483684" r:id="rId3"/>
    <p:sldMasterId id="2147483696" r:id="rId4"/>
    <p:sldMasterId id="2147483924" r:id="rId5"/>
  </p:sldMasterIdLst>
  <p:notesMasterIdLst>
    <p:notesMasterId r:id="rId20"/>
  </p:notesMasterIdLst>
  <p:sldIdLst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</p:sldIdLst>
  <p:sldSz cx="9144000" cy="6858000" type="screen4x3"/>
  <p:notesSz cx="6858000" cy="9144000"/>
  <p:custShowLst>
    <p:custShow name="Въведение" id="0">
      <p:sldLst>
        <p:sld r:id="rId8"/>
        <p:sld r:id="rId9"/>
        <p:sld r:id="rId10"/>
      </p:sldLst>
    </p:custShow>
    <p:custShow name="Авиокомпании" id="1">
      <p:sldLst>
        <p:sld r:id="rId11"/>
        <p:sld r:id="rId12"/>
        <p:sld r:id="rId13"/>
        <p:sld r:id="rId14"/>
      </p:sldLst>
    </p:custShow>
    <p:custShow name="Извършване на полети от Бълг.Ер" id="2">
      <p:sldLst>
        <p:sld r:id="rId15"/>
        <p:sld r:id="rId16"/>
        <p:sld r:id="rId17"/>
      </p:sldLst>
    </p:custShow>
  </p:custShowLst>
  <p:photoAlbum/>
  <p:defaultTextStyle>
    <a:defPPr>
      <a:defRPr lang="bg-BG"/>
    </a:defPPr>
    <a:lvl1pPr marL="0" algn="l" defTabSz="914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7" algn="l" defTabSz="914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3" algn="l" defTabSz="914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30" algn="l" defTabSz="914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6" algn="l" defTabSz="914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83" algn="l" defTabSz="914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60" algn="l" defTabSz="914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36" algn="l" defTabSz="914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13" algn="l" defTabSz="91435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ell" initials="D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58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50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-327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commentAuthors" Target="comment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hyperlink" Target="file:///C:\Users\Dell\Desktop\&#1040;&#1074;&#1080;&#1072;&#1094;&#1080;&#1103;%20&#1074;%20&#1041;&#1098;&#1083;&#1075;&#1072;&#1088;&#1080;&#1103;.doc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03BBD8-7E2F-4D54-B7FA-AF998FB0E3D3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C910D4CA-F6CE-4A20-8424-7A4A89FA21AB}">
      <dgm:prSet phldrT="[Text]"/>
      <dgm:spPr/>
      <dgm:t>
        <a:bodyPr/>
        <a:lstStyle/>
        <a:p>
          <a:r>
            <a:rPr lang="bg-BG" b="1" u="none" dirty="0" smtClean="0">
              <a:solidFill>
                <a:schemeClr val="bg1"/>
              </a:solidFill>
              <a:latin typeface="Cambria" pitchFamily="18" charset="0"/>
              <a:ea typeface="Times New Roman" pitchFamily="18" charset="0"/>
              <a:cs typeface="Times New Roman" pitchFamily="18" charset="0"/>
            </a:rPr>
            <a:t>История на гражданската авиация в България</a:t>
          </a:r>
          <a:endParaRPr lang="bg-BG" b="1" u="none" dirty="0">
            <a:solidFill>
              <a:schemeClr val="bg1"/>
            </a:solidFill>
          </a:endParaRPr>
        </a:p>
      </dgm:t>
    </dgm:pt>
    <dgm:pt modelId="{F41DFDB1-E907-446A-BA11-882DA88CA591}" type="parTrans" cxnId="{DFFF7EED-4469-4190-BB6A-8EA7D0CE170B}">
      <dgm:prSet/>
      <dgm:spPr/>
      <dgm:t>
        <a:bodyPr/>
        <a:lstStyle/>
        <a:p>
          <a:endParaRPr lang="bg-BG"/>
        </a:p>
      </dgm:t>
    </dgm:pt>
    <dgm:pt modelId="{7894BEE2-201C-4B19-8F44-158686AD50CB}" type="sibTrans" cxnId="{DFFF7EED-4469-4190-BB6A-8EA7D0CE170B}">
      <dgm:prSet/>
      <dgm:spPr/>
      <dgm:t>
        <a:bodyPr/>
        <a:lstStyle/>
        <a:p>
          <a:endParaRPr lang="bg-BG"/>
        </a:p>
      </dgm:t>
    </dgm:pt>
    <dgm:pt modelId="{64C4E3F1-0423-4EAC-8F97-9D4359D4C577}">
      <dgm:prSet phldrT="[Text]"/>
      <dgm:spPr/>
      <dgm:t>
        <a:bodyPr/>
        <a:lstStyle/>
        <a:p>
          <a:r>
            <a:rPr lang="bg-BG" b="1" u="none" dirty="0" smtClean="0">
              <a:solidFill>
                <a:schemeClr val="bg1"/>
              </a:solidFill>
              <a:latin typeface="Cambria" pitchFamily="18" charset="0"/>
              <a:ea typeface="Times New Roman" pitchFamily="18" charset="0"/>
              <a:cs typeface="Times New Roman" pitchFamily="18" charset="0"/>
            </a:rPr>
            <a:t>Авиокомпания</a:t>
          </a:r>
        </a:p>
        <a:p>
          <a:r>
            <a:rPr lang="bg-BG" b="1" u="none" dirty="0" smtClean="0">
              <a:solidFill>
                <a:schemeClr val="bg1"/>
              </a:solidFill>
              <a:latin typeface="Cambria" pitchFamily="18" charset="0"/>
              <a:ea typeface="Times New Roman" pitchFamily="18" charset="0"/>
              <a:cs typeface="Times New Roman" pitchFamily="18" charset="0"/>
            </a:rPr>
            <a:t> „Балкан“</a:t>
          </a:r>
        </a:p>
      </dgm:t>
    </dgm:pt>
    <dgm:pt modelId="{0758D460-4F12-4C46-8F36-0769EE8E002F}" type="parTrans" cxnId="{264AF71A-E706-49E2-A73D-754CDC4C0F40}">
      <dgm:prSet/>
      <dgm:spPr/>
      <dgm:t>
        <a:bodyPr/>
        <a:lstStyle/>
        <a:p>
          <a:endParaRPr lang="bg-BG"/>
        </a:p>
      </dgm:t>
    </dgm:pt>
    <dgm:pt modelId="{37EF443D-3F99-4BF8-82FB-404CB89470DD}" type="sibTrans" cxnId="{264AF71A-E706-49E2-A73D-754CDC4C0F40}">
      <dgm:prSet/>
      <dgm:spPr/>
      <dgm:t>
        <a:bodyPr/>
        <a:lstStyle/>
        <a:p>
          <a:endParaRPr lang="bg-BG"/>
        </a:p>
      </dgm:t>
    </dgm:pt>
    <dgm:pt modelId="{A986441B-9E63-4170-9A28-60EE7A85E56D}">
      <dgm:prSet phldrT="[Text]"/>
      <dgm:spPr/>
      <dgm:t>
        <a:bodyPr/>
        <a:lstStyle/>
        <a:p>
          <a:r>
            <a:rPr lang="bg-BG" b="1" u="none" dirty="0" smtClean="0">
              <a:solidFill>
                <a:schemeClr val="bg1"/>
              </a:solidFill>
              <a:latin typeface="Cambria" pitchFamily="18" charset="0"/>
              <a:ea typeface="Times New Roman" pitchFamily="18" charset="0"/>
              <a:cs typeface="Times New Roman" pitchFamily="18" charset="0"/>
            </a:rPr>
            <a:t>Авиопарк </a:t>
          </a:r>
        </a:p>
        <a:p>
          <a:r>
            <a:rPr lang="bg-BG" b="1" u="none" dirty="0" smtClean="0">
              <a:solidFill>
                <a:schemeClr val="bg1"/>
              </a:solidFill>
              <a:latin typeface="Cambria" pitchFamily="18" charset="0"/>
              <a:ea typeface="Times New Roman" pitchFamily="18" charset="0"/>
              <a:cs typeface="Times New Roman" pitchFamily="18" charset="0"/>
            </a:rPr>
            <a:t> „Балкан“</a:t>
          </a:r>
        </a:p>
      </dgm:t>
    </dgm:pt>
    <dgm:pt modelId="{A24E21F1-1D9B-470F-85C3-996BD8763484}" type="parTrans" cxnId="{A50E5DDB-6E15-4BC5-8A02-B847C71F1BE8}">
      <dgm:prSet/>
      <dgm:spPr/>
      <dgm:t>
        <a:bodyPr/>
        <a:lstStyle/>
        <a:p>
          <a:endParaRPr lang="bg-BG"/>
        </a:p>
      </dgm:t>
    </dgm:pt>
    <dgm:pt modelId="{4CE3B1D2-0207-443C-B005-E9A8D118C596}" type="sibTrans" cxnId="{A50E5DDB-6E15-4BC5-8A02-B847C71F1BE8}">
      <dgm:prSet/>
      <dgm:spPr/>
      <dgm:t>
        <a:bodyPr/>
        <a:lstStyle/>
        <a:p>
          <a:endParaRPr lang="bg-BG"/>
        </a:p>
      </dgm:t>
    </dgm:pt>
    <dgm:pt modelId="{30F304AB-BD7A-43FF-989E-2E1DF84EB58B}" type="pres">
      <dgm:prSet presAssocID="{BF03BBD8-7E2F-4D54-B7FA-AF998FB0E3D3}" presName="linearFlow" presStyleCnt="0">
        <dgm:presLayoutVars>
          <dgm:dir/>
          <dgm:resizeHandles val="exact"/>
        </dgm:presLayoutVars>
      </dgm:prSet>
      <dgm:spPr/>
    </dgm:pt>
    <dgm:pt modelId="{92579FA1-C69A-427A-A9FC-D609C01AC2F4}" type="pres">
      <dgm:prSet presAssocID="{C910D4CA-F6CE-4A20-8424-7A4A89FA21AB}" presName="composite" presStyleCnt="0"/>
      <dgm:spPr/>
    </dgm:pt>
    <dgm:pt modelId="{C392E670-29D8-4A94-9DAC-6F984560482D}" type="pres">
      <dgm:prSet presAssocID="{C910D4CA-F6CE-4A20-8424-7A4A89FA21AB}" presName="imgShp" presStyleLbl="fgImgPlace1" presStyleIdx="0" presStyleCnt="3" custLinFactNeighborX="-62225" custLinFactNeighborY="1057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bg-BG"/>
        </a:p>
      </dgm:t>
    </dgm:pt>
    <dgm:pt modelId="{E251C122-2AFD-4B8F-8448-85DAEA14AB18}" type="pres">
      <dgm:prSet presAssocID="{C910D4CA-F6CE-4A20-8424-7A4A89FA21AB}" presName="txShp" presStyleLbl="node1" presStyleIdx="0" presStyleCnt="3" custLinFactNeighborX="-12449" custLinFactNeighborY="-8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8ED06353-019B-4969-8B34-7847F4715D58}" type="pres">
      <dgm:prSet presAssocID="{7894BEE2-201C-4B19-8F44-158686AD50CB}" presName="spacing" presStyleCnt="0"/>
      <dgm:spPr/>
    </dgm:pt>
    <dgm:pt modelId="{C1E95190-F8BE-4F7E-95DE-7575181638F7}" type="pres">
      <dgm:prSet presAssocID="{64C4E3F1-0423-4EAC-8F97-9D4359D4C577}" presName="composite" presStyleCnt="0"/>
      <dgm:spPr/>
    </dgm:pt>
    <dgm:pt modelId="{B464BA83-7B0F-435F-84D6-04736A01CF3F}" type="pres">
      <dgm:prSet presAssocID="{64C4E3F1-0423-4EAC-8F97-9D4359D4C577}" presName="imgShp" presStyleLbl="fgImgPlace1" presStyleIdx="1" presStyleCnt="3" custLinFactNeighborX="23065" custLinFactNeighborY="-200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E12319D-C6D5-41FB-B9FB-5B7A52E760BE}" type="pres">
      <dgm:prSet presAssocID="{64C4E3F1-0423-4EAC-8F97-9D4359D4C577}" presName="txShp" presStyleLbl="node1" presStyleIdx="1" presStyleCnt="3" custLinFactNeighborX="3319" custLinFactNeighborY="-200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F9B1345B-93A7-411D-970E-093D7327C443}" type="pres">
      <dgm:prSet presAssocID="{37EF443D-3F99-4BF8-82FB-404CB89470DD}" presName="spacing" presStyleCnt="0"/>
      <dgm:spPr/>
    </dgm:pt>
    <dgm:pt modelId="{4231DD4A-E3B3-4407-B3E9-E3645C8F101F}" type="pres">
      <dgm:prSet presAssocID="{A986441B-9E63-4170-9A28-60EE7A85E56D}" presName="composite" presStyleCnt="0"/>
      <dgm:spPr/>
    </dgm:pt>
    <dgm:pt modelId="{6C73341A-E0A7-4368-B855-E2A3AA33023F}" type="pres">
      <dgm:prSet presAssocID="{A986441B-9E63-4170-9A28-60EE7A85E56D}" presName="imgShp" presStyleLbl="fgImgPlace1" presStyleIdx="2" presStyleCnt="3" custLinFactNeighborX="84422" custLinFactNeighborY="413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C06495CF-449A-4267-889A-B787C2E8E4B8}" type="pres">
      <dgm:prSet presAssocID="{A986441B-9E63-4170-9A28-60EE7A85E56D}" presName="txShp" presStyleLbl="node1" presStyleIdx="2" presStyleCnt="3" custLinFactNeighborX="23042" custLinFactNeighborY="4135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0D3385DF-C256-4E29-8F8A-AB411C564A35}" type="presOf" srcId="{C910D4CA-F6CE-4A20-8424-7A4A89FA21AB}" destId="{E251C122-2AFD-4B8F-8448-85DAEA14AB18}" srcOrd="0" destOrd="0" presId="urn:microsoft.com/office/officeart/2005/8/layout/vList3"/>
    <dgm:cxn modelId="{13038C68-F135-44C8-8E63-D507E4FBBCFA}" type="presOf" srcId="{64C4E3F1-0423-4EAC-8F97-9D4359D4C577}" destId="{0E12319D-C6D5-41FB-B9FB-5B7A52E760BE}" srcOrd="0" destOrd="0" presId="urn:microsoft.com/office/officeart/2005/8/layout/vList3"/>
    <dgm:cxn modelId="{DFFF7EED-4469-4190-BB6A-8EA7D0CE170B}" srcId="{BF03BBD8-7E2F-4D54-B7FA-AF998FB0E3D3}" destId="{C910D4CA-F6CE-4A20-8424-7A4A89FA21AB}" srcOrd="0" destOrd="0" parTransId="{F41DFDB1-E907-446A-BA11-882DA88CA591}" sibTransId="{7894BEE2-201C-4B19-8F44-158686AD50CB}"/>
    <dgm:cxn modelId="{BAAE46E6-D44F-4046-8C0F-BF15C2AFE439}" type="presOf" srcId="{A986441B-9E63-4170-9A28-60EE7A85E56D}" destId="{C06495CF-449A-4267-889A-B787C2E8E4B8}" srcOrd="0" destOrd="0" presId="urn:microsoft.com/office/officeart/2005/8/layout/vList3"/>
    <dgm:cxn modelId="{8B094080-0502-426B-A588-043C06A8554D}" type="presOf" srcId="{BF03BBD8-7E2F-4D54-B7FA-AF998FB0E3D3}" destId="{30F304AB-BD7A-43FF-989E-2E1DF84EB58B}" srcOrd="0" destOrd="0" presId="urn:microsoft.com/office/officeart/2005/8/layout/vList3"/>
    <dgm:cxn modelId="{A50E5DDB-6E15-4BC5-8A02-B847C71F1BE8}" srcId="{BF03BBD8-7E2F-4D54-B7FA-AF998FB0E3D3}" destId="{A986441B-9E63-4170-9A28-60EE7A85E56D}" srcOrd="2" destOrd="0" parTransId="{A24E21F1-1D9B-470F-85C3-996BD8763484}" sibTransId="{4CE3B1D2-0207-443C-B005-E9A8D118C596}"/>
    <dgm:cxn modelId="{264AF71A-E706-49E2-A73D-754CDC4C0F40}" srcId="{BF03BBD8-7E2F-4D54-B7FA-AF998FB0E3D3}" destId="{64C4E3F1-0423-4EAC-8F97-9D4359D4C577}" srcOrd="1" destOrd="0" parTransId="{0758D460-4F12-4C46-8F36-0769EE8E002F}" sibTransId="{37EF443D-3F99-4BF8-82FB-404CB89470DD}"/>
    <dgm:cxn modelId="{466848A1-F672-49A0-BCFA-8E478F15EFB4}" type="presParOf" srcId="{30F304AB-BD7A-43FF-989E-2E1DF84EB58B}" destId="{92579FA1-C69A-427A-A9FC-D609C01AC2F4}" srcOrd="0" destOrd="0" presId="urn:microsoft.com/office/officeart/2005/8/layout/vList3"/>
    <dgm:cxn modelId="{5A187256-278C-4B8C-A57E-4FC3E343EE7C}" type="presParOf" srcId="{92579FA1-C69A-427A-A9FC-D609C01AC2F4}" destId="{C392E670-29D8-4A94-9DAC-6F984560482D}" srcOrd="0" destOrd="0" presId="urn:microsoft.com/office/officeart/2005/8/layout/vList3"/>
    <dgm:cxn modelId="{E6350D25-982A-41CC-815B-A82A54C916D5}" type="presParOf" srcId="{92579FA1-C69A-427A-A9FC-D609C01AC2F4}" destId="{E251C122-2AFD-4B8F-8448-85DAEA14AB18}" srcOrd="1" destOrd="0" presId="urn:microsoft.com/office/officeart/2005/8/layout/vList3"/>
    <dgm:cxn modelId="{F90761EE-E0C8-4582-A9FD-F31A5DDB42B5}" type="presParOf" srcId="{30F304AB-BD7A-43FF-989E-2E1DF84EB58B}" destId="{8ED06353-019B-4969-8B34-7847F4715D58}" srcOrd="1" destOrd="0" presId="urn:microsoft.com/office/officeart/2005/8/layout/vList3"/>
    <dgm:cxn modelId="{2669C356-B8E3-402A-92C0-1440E8540CAE}" type="presParOf" srcId="{30F304AB-BD7A-43FF-989E-2E1DF84EB58B}" destId="{C1E95190-F8BE-4F7E-95DE-7575181638F7}" srcOrd="2" destOrd="0" presId="urn:microsoft.com/office/officeart/2005/8/layout/vList3"/>
    <dgm:cxn modelId="{47C650A8-1FC1-4362-BEC4-0D7152097C5C}" type="presParOf" srcId="{C1E95190-F8BE-4F7E-95DE-7575181638F7}" destId="{B464BA83-7B0F-435F-84D6-04736A01CF3F}" srcOrd="0" destOrd="0" presId="urn:microsoft.com/office/officeart/2005/8/layout/vList3"/>
    <dgm:cxn modelId="{8C79E6EA-881D-498D-9F0F-A9D7ECD26B0E}" type="presParOf" srcId="{C1E95190-F8BE-4F7E-95DE-7575181638F7}" destId="{0E12319D-C6D5-41FB-B9FB-5B7A52E760BE}" srcOrd="1" destOrd="0" presId="urn:microsoft.com/office/officeart/2005/8/layout/vList3"/>
    <dgm:cxn modelId="{26D0EF9C-07A6-4472-B427-81A85F79114A}" type="presParOf" srcId="{30F304AB-BD7A-43FF-989E-2E1DF84EB58B}" destId="{F9B1345B-93A7-411D-970E-093D7327C443}" srcOrd="3" destOrd="0" presId="urn:microsoft.com/office/officeart/2005/8/layout/vList3"/>
    <dgm:cxn modelId="{CD586D3F-57A3-485D-B0BD-468B2A21B4AF}" type="presParOf" srcId="{30F304AB-BD7A-43FF-989E-2E1DF84EB58B}" destId="{4231DD4A-E3B3-4407-B3E9-E3645C8F101F}" srcOrd="4" destOrd="0" presId="urn:microsoft.com/office/officeart/2005/8/layout/vList3"/>
    <dgm:cxn modelId="{ADB0741D-8202-487F-82DB-601789CFBE54}" type="presParOf" srcId="{4231DD4A-E3B3-4407-B3E9-E3645C8F101F}" destId="{6C73341A-E0A7-4368-B855-E2A3AA33023F}" srcOrd="0" destOrd="0" presId="urn:microsoft.com/office/officeart/2005/8/layout/vList3"/>
    <dgm:cxn modelId="{8B322D17-6B64-469F-B420-2D788B8102F6}" type="presParOf" srcId="{4231DD4A-E3B3-4407-B3E9-E3645C8F101F}" destId="{C06495CF-449A-4267-889A-B787C2E8E4B8}" srcOrd="1" destOrd="0" presId="urn:microsoft.com/office/officeart/2005/8/layout/vList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F03BBD8-7E2F-4D54-B7FA-AF998FB0E3D3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C910D4CA-F6CE-4A20-8424-7A4A89FA21AB}">
      <dgm:prSet phldrT="[Text]" custT="1"/>
      <dgm:spPr/>
      <dgm:t>
        <a:bodyPr/>
        <a:lstStyle/>
        <a:p>
          <a:r>
            <a:rPr lang="bg-BG" sz="1600" b="1" u="none" dirty="0" smtClean="0">
              <a:solidFill>
                <a:schemeClr val="bg1"/>
              </a:solidFill>
              <a:latin typeface="Cambria" pitchFamily="18" charset="0"/>
              <a:ea typeface="Times New Roman" pitchFamily="18" charset="0"/>
              <a:cs typeface="Times New Roman" pitchFamily="18" charset="0"/>
            </a:rPr>
            <a:t>Авиокомпания</a:t>
          </a:r>
        </a:p>
        <a:p>
          <a:r>
            <a:rPr lang="bg-BG" sz="1600" b="1" u="none" dirty="0" smtClean="0">
              <a:solidFill>
                <a:schemeClr val="bg1"/>
              </a:solidFill>
              <a:latin typeface="Cambria" pitchFamily="18" charset="0"/>
              <a:ea typeface="Times New Roman" pitchFamily="18" charset="0"/>
              <a:cs typeface="Times New Roman" pitchFamily="18" charset="0"/>
            </a:rPr>
            <a:t>„България Ер"</a:t>
          </a:r>
          <a:endParaRPr lang="bg-BG" sz="1600" dirty="0"/>
        </a:p>
      </dgm:t>
    </dgm:pt>
    <dgm:pt modelId="{F41DFDB1-E907-446A-BA11-882DA88CA591}" type="parTrans" cxnId="{DFFF7EED-4469-4190-BB6A-8EA7D0CE170B}">
      <dgm:prSet/>
      <dgm:spPr/>
      <dgm:t>
        <a:bodyPr/>
        <a:lstStyle/>
        <a:p>
          <a:endParaRPr lang="bg-BG"/>
        </a:p>
      </dgm:t>
    </dgm:pt>
    <dgm:pt modelId="{7894BEE2-201C-4B19-8F44-158686AD50CB}" type="sibTrans" cxnId="{DFFF7EED-4469-4190-BB6A-8EA7D0CE170B}">
      <dgm:prSet/>
      <dgm:spPr/>
      <dgm:t>
        <a:bodyPr/>
        <a:lstStyle/>
        <a:p>
          <a:endParaRPr lang="bg-BG"/>
        </a:p>
      </dgm:t>
    </dgm:pt>
    <dgm:pt modelId="{64C4E3F1-0423-4EAC-8F97-9D4359D4C577}">
      <dgm:prSet phldrT="[Text]" custT="1"/>
      <dgm:spPr/>
      <dgm:t>
        <a:bodyPr/>
        <a:lstStyle/>
        <a:p>
          <a:r>
            <a:rPr lang="bg-BG" sz="1600" b="1" u="none" dirty="0" smtClean="0">
              <a:solidFill>
                <a:schemeClr val="bg1"/>
              </a:solidFill>
              <a:latin typeface="Cambria" pitchFamily="18" charset="0"/>
              <a:ea typeface="Times New Roman" pitchFamily="18" charset="0"/>
              <a:cs typeface="Times New Roman" pitchFamily="18" charset="0"/>
            </a:rPr>
            <a:t>Интересни факти</a:t>
          </a:r>
        </a:p>
      </dgm:t>
    </dgm:pt>
    <dgm:pt modelId="{0758D460-4F12-4C46-8F36-0769EE8E002F}" type="parTrans" cxnId="{264AF71A-E706-49E2-A73D-754CDC4C0F40}">
      <dgm:prSet/>
      <dgm:spPr/>
      <dgm:t>
        <a:bodyPr/>
        <a:lstStyle/>
        <a:p>
          <a:endParaRPr lang="bg-BG"/>
        </a:p>
      </dgm:t>
    </dgm:pt>
    <dgm:pt modelId="{37EF443D-3F99-4BF8-82FB-404CB89470DD}" type="sibTrans" cxnId="{264AF71A-E706-49E2-A73D-754CDC4C0F40}">
      <dgm:prSet/>
      <dgm:spPr/>
      <dgm:t>
        <a:bodyPr/>
        <a:lstStyle/>
        <a:p>
          <a:endParaRPr lang="bg-BG"/>
        </a:p>
      </dgm:t>
    </dgm:pt>
    <dgm:pt modelId="{A986441B-9E63-4170-9A28-60EE7A85E56D}">
      <dgm:prSet phldrT="[Text]" custT="1"/>
      <dgm:spPr/>
      <dgm:t>
        <a:bodyPr/>
        <a:lstStyle/>
        <a:p>
          <a:endParaRPr lang="bg-BG" sz="1600" b="1" u="none" dirty="0" smtClean="0">
            <a:solidFill>
              <a:schemeClr val="bg1"/>
            </a:solidFill>
            <a:latin typeface="Cambria" pitchFamily="18" charset="0"/>
            <a:ea typeface="Times New Roman" pitchFamily="18" charset="0"/>
            <a:cs typeface="Times New Roman" pitchFamily="18" charset="0"/>
          </a:endParaRPr>
        </a:p>
        <a:p>
          <a:r>
            <a:rPr lang="bg-BG" sz="1600" b="1" u="none" dirty="0" smtClean="0">
              <a:solidFill>
                <a:schemeClr val="bg1"/>
              </a:solidFill>
              <a:latin typeface="Cambria" pitchFamily="18" charset="0"/>
              <a:ea typeface="Times New Roman" pitchFamily="18" charset="0"/>
              <a:cs typeface="Times New Roman" pitchFamily="18" charset="0"/>
              <a:hlinkClick xmlns:r="http://schemas.openxmlformats.org/officeDocument/2006/relationships" r:id="rId1" action="ppaction://hlinkfile"/>
            </a:rPr>
            <a:t>Курсова</a:t>
          </a:r>
          <a:r>
            <a:rPr lang="bg-BG" sz="1600" b="1" u="none" dirty="0" smtClean="0">
              <a:solidFill>
                <a:schemeClr val="bg1"/>
              </a:solidFill>
              <a:latin typeface="Cambria" pitchFamily="18" charset="0"/>
              <a:ea typeface="Times New Roman" pitchFamily="18" charset="0"/>
              <a:cs typeface="Times New Roman" pitchFamily="18" charset="0"/>
            </a:rPr>
            <a:t> задача:</a:t>
          </a:r>
        </a:p>
        <a:p>
          <a:r>
            <a:rPr lang="bg-BG" sz="1600" b="1" u="none" dirty="0" smtClean="0">
              <a:solidFill>
                <a:schemeClr val="bg1"/>
              </a:solidFill>
              <a:latin typeface="Cambria" pitchFamily="18" charset="0"/>
              <a:ea typeface="Times New Roman" pitchFamily="18" charset="0"/>
              <a:cs typeface="Times New Roman" pitchFamily="18" charset="0"/>
            </a:rPr>
            <a:t> Авиация в България </a:t>
          </a:r>
        </a:p>
        <a:p>
          <a:endParaRPr lang="bg-BG" sz="1100" dirty="0"/>
        </a:p>
      </dgm:t>
    </dgm:pt>
    <dgm:pt modelId="{A24E21F1-1D9B-470F-85C3-996BD8763484}" type="parTrans" cxnId="{A50E5DDB-6E15-4BC5-8A02-B847C71F1BE8}">
      <dgm:prSet/>
      <dgm:spPr/>
      <dgm:t>
        <a:bodyPr/>
        <a:lstStyle/>
        <a:p>
          <a:endParaRPr lang="bg-BG"/>
        </a:p>
      </dgm:t>
    </dgm:pt>
    <dgm:pt modelId="{4CE3B1D2-0207-443C-B005-E9A8D118C596}" type="sibTrans" cxnId="{A50E5DDB-6E15-4BC5-8A02-B847C71F1BE8}">
      <dgm:prSet/>
      <dgm:spPr/>
      <dgm:t>
        <a:bodyPr/>
        <a:lstStyle/>
        <a:p>
          <a:endParaRPr lang="bg-BG"/>
        </a:p>
      </dgm:t>
    </dgm:pt>
    <dgm:pt modelId="{30F304AB-BD7A-43FF-989E-2E1DF84EB58B}" type="pres">
      <dgm:prSet presAssocID="{BF03BBD8-7E2F-4D54-B7FA-AF998FB0E3D3}" presName="linearFlow" presStyleCnt="0">
        <dgm:presLayoutVars>
          <dgm:dir/>
          <dgm:resizeHandles val="exact"/>
        </dgm:presLayoutVars>
      </dgm:prSet>
      <dgm:spPr/>
    </dgm:pt>
    <dgm:pt modelId="{92579FA1-C69A-427A-A9FC-D609C01AC2F4}" type="pres">
      <dgm:prSet presAssocID="{C910D4CA-F6CE-4A20-8424-7A4A89FA21AB}" presName="composite" presStyleCnt="0"/>
      <dgm:spPr/>
    </dgm:pt>
    <dgm:pt modelId="{C392E670-29D8-4A94-9DAC-6F984560482D}" type="pres">
      <dgm:prSet presAssocID="{C910D4CA-F6CE-4A20-8424-7A4A89FA21AB}" presName="imgShp" presStyleLbl="fgImgPlace1" presStyleIdx="0" presStyleCnt="3" custLinFactNeighborX="-72886" custLinFactNeighborY="-8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E251C122-2AFD-4B8F-8448-85DAEA14AB18}" type="pres">
      <dgm:prSet presAssocID="{C910D4CA-F6CE-4A20-8424-7A4A89FA21AB}" presName="txShp" presStyleLbl="node1" presStyleIdx="0" presStyleCnt="3" custLinFactNeighborX="-14702" custLinFactNeighborY="-8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8ED06353-019B-4969-8B34-7847F4715D58}" type="pres">
      <dgm:prSet presAssocID="{7894BEE2-201C-4B19-8F44-158686AD50CB}" presName="spacing" presStyleCnt="0"/>
      <dgm:spPr/>
    </dgm:pt>
    <dgm:pt modelId="{C1E95190-F8BE-4F7E-95DE-7575181638F7}" type="pres">
      <dgm:prSet presAssocID="{64C4E3F1-0423-4EAC-8F97-9D4359D4C577}" presName="composite" presStyleCnt="0"/>
      <dgm:spPr/>
    </dgm:pt>
    <dgm:pt modelId="{B464BA83-7B0F-435F-84D6-04736A01CF3F}" type="pres">
      <dgm:prSet presAssocID="{64C4E3F1-0423-4EAC-8F97-9D4359D4C577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0E12319D-C6D5-41FB-B9FB-5B7A52E760BE}" type="pres">
      <dgm:prSet presAssocID="{64C4E3F1-0423-4EAC-8F97-9D4359D4C577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F9B1345B-93A7-411D-970E-093D7327C443}" type="pres">
      <dgm:prSet presAssocID="{37EF443D-3F99-4BF8-82FB-404CB89470DD}" presName="spacing" presStyleCnt="0"/>
      <dgm:spPr/>
    </dgm:pt>
    <dgm:pt modelId="{4231DD4A-E3B3-4407-B3E9-E3645C8F101F}" type="pres">
      <dgm:prSet presAssocID="{A986441B-9E63-4170-9A28-60EE7A85E56D}" presName="composite" presStyleCnt="0"/>
      <dgm:spPr/>
    </dgm:pt>
    <dgm:pt modelId="{6C73341A-E0A7-4368-B855-E2A3AA33023F}" type="pres">
      <dgm:prSet presAssocID="{A986441B-9E63-4170-9A28-60EE7A85E56D}" presName="imgShp" presStyleLbl="fgImgPlace1" presStyleIdx="2" presStyleCnt="3" custLinFactNeighborX="87033" custLinFactNeighborY="-3918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C06495CF-449A-4267-889A-B787C2E8E4B8}" type="pres">
      <dgm:prSet presAssocID="{A986441B-9E63-4170-9A28-60EE7A85E56D}" presName="txShp" presStyleLbl="node1" presStyleIdx="2" presStyleCnt="3" custLinFactNeighborX="19088" custLinFactNeighborY="6743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BEE2400A-66D5-4051-817C-6027954EF61E}" type="presOf" srcId="{A986441B-9E63-4170-9A28-60EE7A85E56D}" destId="{C06495CF-449A-4267-889A-B787C2E8E4B8}" srcOrd="0" destOrd="0" presId="urn:microsoft.com/office/officeart/2005/8/layout/vList3"/>
    <dgm:cxn modelId="{DFFF7EED-4469-4190-BB6A-8EA7D0CE170B}" srcId="{BF03BBD8-7E2F-4D54-B7FA-AF998FB0E3D3}" destId="{C910D4CA-F6CE-4A20-8424-7A4A89FA21AB}" srcOrd="0" destOrd="0" parTransId="{F41DFDB1-E907-446A-BA11-882DA88CA591}" sibTransId="{7894BEE2-201C-4B19-8F44-158686AD50CB}"/>
    <dgm:cxn modelId="{36837FF0-7DDF-4BF6-9AEC-6E1B1CBB6567}" type="presOf" srcId="{64C4E3F1-0423-4EAC-8F97-9D4359D4C577}" destId="{0E12319D-C6D5-41FB-B9FB-5B7A52E760BE}" srcOrd="0" destOrd="0" presId="urn:microsoft.com/office/officeart/2005/8/layout/vList3"/>
    <dgm:cxn modelId="{C9BC3911-74CB-43BB-93AB-36F916C023AA}" type="presOf" srcId="{C910D4CA-F6CE-4A20-8424-7A4A89FA21AB}" destId="{E251C122-2AFD-4B8F-8448-85DAEA14AB18}" srcOrd="0" destOrd="0" presId="urn:microsoft.com/office/officeart/2005/8/layout/vList3"/>
    <dgm:cxn modelId="{91010DC3-A41C-4F20-B9B1-74326275DDC1}" type="presOf" srcId="{BF03BBD8-7E2F-4D54-B7FA-AF998FB0E3D3}" destId="{30F304AB-BD7A-43FF-989E-2E1DF84EB58B}" srcOrd="0" destOrd="0" presId="urn:microsoft.com/office/officeart/2005/8/layout/vList3"/>
    <dgm:cxn modelId="{A50E5DDB-6E15-4BC5-8A02-B847C71F1BE8}" srcId="{BF03BBD8-7E2F-4D54-B7FA-AF998FB0E3D3}" destId="{A986441B-9E63-4170-9A28-60EE7A85E56D}" srcOrd="2" destOrd="0" parTransId="{A24E21F1-1D9B-470F-85C3-996BD8763484}" sibTransId="{4CE3B1D2-0207-443C-B005-E9A8D118C596}"/>
    <dgm:cxn modelId="{264AF71A-E706-49E2-A73D-754CDC4C0F40}" srcId="{BF03BBD8-7E2F-4D54-B7FA-AF998FB0E3D3}" destId="{64C4E3F1-0423-4EAC-8F97-9D4359D4C577}" srcOrd="1" destOrd="0" parTransId="{0758D460-4F12-4C46-8F36-0769EE8E002F}" sibTransId="{37EF443D-3F99-4BF8-82FB-404CB89470DD}"/>
    <dgm:cxn modelId="{1EB5288F-A5A2-4DED-BE7F-801F3EBF3ED5}" type="presParOf" srcId="{30F304AB-BD7A-43FF-989E-2E1DF84EB58B}" destId="{92579FA1-C69A-427A-A9FC-D609C01AC2F4}" srcOrd="0" destOrd="0" presId="urn:microsoft.com/office/officeart/2005/8/layout/vList3"/>
    <dgm:cxn modelId="{70F3FBA7-5C15-4C5F-BCF3-4BA4B9C4D36C}" type="presParOf" srcId="{92579FA1-C69A-427A-A9FC-D609C01AC2F4}" destId="{C392E670-29D8-4A94-9DAC-6F984560482D}" srcOrd="0" destOrd="0" presId="urn:microsoft.com/office/officeart/2005/8/layout/vList3"/>
    <dgm:cxn modelId="{F7AC4C4B-E5A5-4EC2-915A-2B740A268CF2}" type="presParOf" srcId="{92579FA1-C69A-427A-A9FC-D609C01AC2F4}" destId="{E251C122-2AFD-4B8F-8448-85DAEA14AB18}" srcOrd="1" destOrd="0" presId="urn:microsoft.com/office/officeart/2005/8/layout/vList3"/>
    <dgm:cxn modelId="{B607203B-F56E-4818-BF83-EDCC9C9BB739}" type="presParOf" srcId="{30F304AB-BD7A-43FF-989E-2E1DF84EB58B}" destId="{8ED06353-019B-4969-8B34-7847F4715D58}" srcOrd="1" destOrd="0" presId="urn:microsoft.com/office/officeart/2005/8/layout/vList3"/>
    <dgm:cxn modelId="{1BF1CA5F-E372-4E78-BBB8-21D3D85CA2E8}" type="presParOf" srcId="{30F304AB-BD7A-43FF-989E-2E1DF84EB58B}" destId="{C1E95190-F8BE-4F7E-95DE-7575181638F7}" srcOrd="2" destOrd="0" presId="urn:microsoft.com/office/officeart/2005/8/layout/vList3"/>
    <dgm:cxn modelId="{2433E88D-2D7F-4F2B-A12F-C126DB2E7B31}" type="presParOf" srcId="{C1E95190-F8BE-4F7E-95DE-7575181638F7}" destId="{B464BA83-7B0F-435F-84D6-04736A01CF3F}" srcOrd="0" destOrd="0" presId="urn:microsoft.com/office/officeart/2005/8/layout/vList3"/>
    <dgm:cxn modelId="{1038071E-C7AA-409E-A028-3D537B7D2ABC}" type="presParOf" srcId="{C1E95190-F8BE-4F7E-95DE-7575181638F7}" destId="{0E12319D-C6D5-41FB-B9FB-5B7A52E760BE}" srcOrd="1" destOrd="0" presId="urn:microsoft.com/office/officeart/2005/8/layout/vList3"/>
    <dgm:cxn modelId="{A4F91067-8FAA-481F-BD83-B1749F8C1E19}" type="presParOf" srcId="{30F304AB-BD7A-43FF-989E-2E1DF84EB58B}" destId="{F9B1345B-93A7-411D-970E-093D7327C443}" srcOrd="3" destOrd="0" presId="urn:microsoft.com/office/officeart/2005/8/layout/vList3"/>
    <dgm:cxn modelId="{D2550646-A589-44D4-99BE-99BC1A25A2F9}" type="presParOf" srcId="{30F304AB-BD7A-43FF-989E-2E1DF84EB58B}" destId="{4231DD4A-E3B3-4407-B3E9-E3645C8F101F}" srcOrd="4" destOrd="0" presId="urn:microsoft.com/office/officeart/2005/8/layout/vList3"/>
    <dgm:cxn modelId="{539DA45B-22E5-45B6-8F2B-07659769EC41}" type="presParOf" srcId="{4231DD4A-E3B3-4407-B3E9-E3645C8F101F}" destId="{6C73341A-E0A7-4368-B855-E2A3AA33023F}" srcOrd="0" destOrd="0" presId="urn:microsoft.com/office/officeart/2005/8/layout/vList3"/>
    <dgm:cxn modelId="{5C4A1CE7-3204-4C76-8D35-501C8903C647}" type="presParOf" srcId="{4231DD4A-E3B3-4407-B3E9-E3645C8F101F}" destId="{C06495CF-449A-4267-889A-B787C2E8E4B8}" srcOrd="1" destOrd="0" presId="urn:microsoft.com/office/officeart/2005/8/layout/vList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5ED22A-9BCD-4203-946A-5F69C858DB75}" type="datetimeFigureOut">
              <a:rPr lang="bg-BG" smtClean="0"/>
              <a:pPr/>
              <a:t>20.1.2014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18580B-E784-4537-ADD7-928F4FBC7316}" type="slidenum">
              <a:rPr lang="bg-BG" smtClean="0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7" algn="l" defTabSz="914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3" algn="l" defTabSz="914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30" algn="l" defTabSz="914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6" algn="l" defTabSz="914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3" algn="l" defTabSz="914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0" algn="l" defTabSz="914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36" algn="l" defTabSz="914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3" algn="l" defTabSz="91435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18580B-E784-4537-ADD7-928F4FBC7316}" type="slidenum">
              <a:rPr lang="bg-BG" smtClean="0"/>
              <a:pPr/>
              <a:t>1</a:t>
            </a:fld>
            <a:endParaRPr lang="bg-BG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18580B-E784-4537-ADD7-928F4FBC7316}" type="slidenum">
              <a:rPr lang="bg-BG" smtClean="0"/>
              <a:pPr/>
              <a:t>3</a:t>
            </a:fld>
            <a:endParaRPr lang="bg-BG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18580B-E784-4537-ADD7-928F4FBC7316}" type="slidenum">
              <a:rPr lang="bg-BG" smtClean="0"/>
              <a:pPr/>
              <a:t>4</a:t>
            </a:fld>
            <a:endParaRPr lang="bg-BG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18580B-E784-4537-ADD7-928F4FBC7316}" type="slidenum">
              <a:rPr lang="bg-BG" smtClean="0"/>
              <a:pPr/>
              <a:t>5</a:t>
            </a:fld>
            <a:endParaRPr lang="bg-BG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18580B-E784-4537-ADD7-928F4FBC7316}" type="slidenum">
              <a:rPr lang="bg-BG" smtClean="0"/>
              <a:pPr/>
              <a:t>6</a:t>
            </a:fld>
            <a:endParaRPr lang="bg-BG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18580B-E784-4537-ADD7-928F4FBC7316}" type="slidenum">
              <a:rPr lang="bg-BG" smtClean="0"/>
              <a:pPr/>
              <a:t>7</a:t>
            </a:fld>
            <a:endParaRPr lang="bg-BG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18580B-E784-4537-ADD7-928F4FBC7316}" type="slidenum">
              <a:rPr lang="bg-BG" smtClean="0"/>
              <a:pPr/>
              <a:t>8</a:t>
            </a:fld>
            <a:endParaRPr lang="bg-BG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18580B-E784-4537-ADD7-928F4FBC7316}" type="slidenum">
              <a:rPr lang="bg-BG" smtClean="0"/>
              <a:pPr/>
              <a:t>9</a:t>
            </a:fld>
            <a:endParaRPr lang="bg-BG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18580B-E784-4537-ADD7-928F4FBC7316}" type="slidenum">
              <a:rPr lang="bg-BG" smtClean="0"/>
              <a:pPr/>
              <a:t>13</a:t>
            </a:fld>
            <a:endParaRPr lang="bg-BG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824" y="3886648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321440" indent="0" algn="ctr">
              <a:buNone/>
              <a:defRPr/>
            </a:lvl2pPr>
            <a:lvl3pPr marL="642882" indent="0" algn="ctr">
              <a:buNone/>
              <a:defRPr/>
            </a:lvl3pPr>
            <a:lvl4pPr marL="964323" indent="0" algn="ctr">
              <a:buNone/>
              <a:defRPr/>
            </a:lvl4pPr>
            <a:lvl5pPr marL="1285763" indent="0" algn="ctr">
              <a:buNone/>
              <a:defRPr/>
            </a:lvl5pPr>
            <a:lvl6pPr marL="1607205" indent="0" algn="ctr">
              <a:buNone/>
              <a:defRPr/>
            </a:lvl6pPr>
            <a:lvl7pPr marL="1928645" indent="0" algn="ctr">
              <a:buNone/>
              <a:defRPr/>
            </a:lvl7pPr>
            <a:lvl8pPr marL="2250086" indent="0" algn="ctr">
              <a:buNone/>
              <a:defRPr/>
            </a:lvl8pPr>
            <a:lvl9pPr marL="2571527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</p:spTree>
  </p:cSld>
  <p:clrMapOvr>
    <a:masterClrMapping/>
  </p:clrMapOvr>
  <p:transition advTm="30000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 advTm="30000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50719" y="-116085"/>
            <a:ext cx="1839516" cy="401835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32173" y="-116085"/>
            <a:ext cx="5411391" cy="401835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 advTm="30000">
    <p:newsfla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824" y="3886650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321407" indent="0" algn="ctr">
              <a:buNone/>
              <a:defRPr/>
            </a:lvl2pPr>
            <a:lvl3pPr marL="642816" indent="0" algn="ctr">
              <a:buNone/>
              <a:defRPr/>
            </a:lvl3pPr>
            <a:lvl4pPr marL="964224" indent="0" algn="ctr">
              <a:buNone/>
              <a:defRPr/>
            </a:lvl4pPr>
            <a:lvl5pPr marL="1285631" indent="0" algn="ctr">
              <a:buNone/>
              <a:defRPr/>
            </a:lvl5pPr>
            <a:lvl6pPr marL="1607041" indent="0" algn="ctr">
              <a:buNone/>
              <a:defRPr/>
            </a:lvl6pPr>
            <a:lvl7pPr marL="1928447" indent="0" algn="ctr">
              <a:buNone/>
              <a:defRPr/>
            </a:lvl7pPr>
            <a:lvl8pPr marL="2249856" indent="0" algn="ctr">
              <a:buNone/>
              <a:defRPr/>
            </a:lvl8pPr>
            <a:lvl9pPr marL="2571264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26D3805-BEC6-42E3-8875-C192FB4E98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0">
    <p:newsfla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50C46CD-D458-4E97-A479-880F7FE2D7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0">
    <p:newsfla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1407" indent="0">
              <a:buNone/>
              <a:defRPr sz="1300"/>
            </a:lvl2pPr>
            <a:lvl3pPr marL="642816" indent="0">
              <a:buNone/>
              <a:defRPr sz="1100"/>
            </a:lvl3pPr>
            <a:lvl4pPr marL="964224" indent="0">
              <a:buNone/>
              <a:defRPr sz="1000"/>
            </a:lvl4pPr>
            <a:lvl5pPr marL="1285631" indent="0">
              <a:buNone/>
              <a:defRPr sz="1000"/>
            </a:lvl5pPr>
            <a:lvl6pPr marL="1607041" indent="0">
              <a:buNone/>
              <a:defRPr sz="1000"/>
            </a:lvl6pPr>
            <a:lvl7pPr marL="1928447" indent="0">
              <a:buNone/>
              <a:defRPr sz="1000"/>
            </a:lvl7pPr>
            <a:lvl8pPr marL="2249856" indent="0">
              <a:buNone/>
              <a:defRPr sz="1000"/>
            </a:lvl8pPr>
            <a:lvl9pPr marL="2571264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2E174D0-C193-43FA-A1FE-02FB858AE3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0">
    <p:newsfla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6484" y="1232297"/>
            <a:ext cx="4067473" cy="4911328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1115" y="1232297"/>
            <a:ext cx="4067473" cy="4911328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54ECB0E-61F2-4D2B-A1EC-A93E61FEA45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0">
    <p:newsfla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07" indent="0">
              <a:buNone/>
              <a:defRPr sz="1400" b="1"/>
            </a:lvl2pPr>
            <a:lvl3pPr marL="642816" indent="0">
              <a:buNone/>
              <a:defRPr sz="1300" b="1"/>
            </a:lvl3pPr>
            <a:lvl4pPr marL="964224" indent="0">
              <a:buNone/>
              <a:defRPr sz="1100" b="1"/>
            </a:lvl4pPr>
            <a:lvl5pPr marL="1285631" indent="0">
              <a:buNone/>
              <a:defRPr sz="1100" b="1"/>
            </a:lvl5pPr>
            <a:lvl6pPr marL="1607041" indent="0">
              <a:buNone/>
              <a:defRPr sz="1100" b="1"/>
            </a:lvl6pPr>
            <a:lvl7pPr marL="1928447" indent="0">
              <a:buNone/>
              <a:defRPr sz="1100" b="1"/>
            </a:lvl7pPr>
            <a:lvl8pPr marL="2249856" indent="0">
              <a:buNone/>
              <a:defRPr sz="1100" b="1"/>
            </a:lvl8pPr>
            <a:lvl9pPr marL="2571264" indent="0">
              <a:buNone/>
              <a:defRPr sz="1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07" indent="0">
              <a:buNone/>
              <a:defRPr sz="1400" b="1"/>
            </a:lvl2pPr>
            <a:lvl3pPr marL="642816" indent="0">
              <a:buNone/>
              <a:defRPr sz="1300" b="1"/>
            </a:lvl3pPr>
            <a:lvl4pPr marL="964224" indent="0">
              <a:buNone/>
              <a:defRPr sz="1100" b="1"/>
            </a:lvl4pPr>
            <a:lvl5pPr marL="1285631" indent="0">
              <a:buNone/>
              <a:defRPr sz="1100" b="1"/>
            </a:lvl5pPr>
            <a:lvl6pPr marL="1607041" indent="0">
              <a:buNone/>
              <a:defRPr sz="1100" b="1"/>
            </a:lvl6pPr>
            <a:lvl7pPr marL="1928447" indent="0">
              <a:buNone/>
              <a:defRPr sz="1100" b="1"/>
            </a:lvl7pPr>
            <a:lvl8pPr marL="2249856" indent="0">
              <a:buNone/>
              <a:defRPr sz="1100" b="1"/>
            </a:lvl8pPr>
            <a:lvl9pPr marL="2571264" indent="0">
              <a:buNone/>
              <a:defRPr sz="1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77FBEEE-184E-4097-8EE0-DB859ED48EF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0">
    <p:newsfla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CFD2823-D14A-4F82-ABA1-5E132D95CC6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0">
    <p:newsfla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4D61029-C72D-4559-BB17-68D4DB1EFD3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0">
    <p:newsfla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50" y="273476"/>
            <a:ext cx="3008189" cy="116197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224" y="273473"/>
            <a:ext cx="5111130" cy="58522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650" y="1435448"/>
            <a:ext cx="3008189" cy="4690318"/>
          </a:xfrm>
        </p:spPr>
        <p:txBody>
          <a:bodyPr/>
          <a:lstStyle>
            <a:lvl1pPr marL="0" indent="0">
              <a:buNone/>
              <a:defRPr sz="1000"/>
            </a:lvl1pPr>
            <a:lvl2pPr marL="321407" indent="0">
              <a:buNone/>
              <a:defRPr sz="800"/>
            </a:lvl2pPr>
            <a:lvl3pPr marL="642816" indent="0">
              <a:buNone/>
              <a:defRPr sz="700"/>
            </a:lvl3pPr>
            <a:lvl4pPr marL="964224" indent="0">
              <a:buNone/>
              <a:defRPr sz="600"/>
            </a:lvl4pPr>
            <a:lvl5pPr marL="1285631" indent="0">
              <a:buNone/>
              <a:defRPr sz="600"/>
            </a:lvl5pPr>
            <a:lvl6pPr marL="1607041" indent="0">
              <a:buNone/>
              <a:defRPr sz="600"/>
            </a:lvl6pPr>
            <a:lvl7pPr marL="1928447" indent="0">
              <a:buNone/>
              <a:defRPr sz="600"/>
            </a:lvl7pPr>
            <a:lvl8pPr marL="2249856" indent="0">
              <a:buNone/>
              <a:defRPr sz="600"/>
            </a:lvl8pPr>
            <a:lvl9pPr marL="2571264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C2E930C-4925-42FB-8B1E-DA1B74F76D0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0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 advTm="30000">
    <p:newsflash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638" y="4800824"/>
            <a:ext cx="5486177" cy="56703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638" y="612800"/>
            <a:ext cx="5486177" cy="4114354"/>
          </a:xfrm>
        </p:spPr>
        <p:txBody>
          <a:bodyPr/>
          <a:lstStyle>
            <a:lvl1pPr marL="0" indent="0">
              <a:buNone/>
              <a:defRPr sz="2200"/>
            </a:lvl1pPr>
            <a:lvl2pPr marL="321407" indent="0">
              <a:buNone/>
              <a:defRPr sz="2000"/>
            </a:lvl2pPr>
            <a:lvl3pPr marL="642816" indent="0">
              <a:buNone/>
              <a:defRPr sz="1700"/>
            </a:lvl3pPr>
            <a:lvl4pPr marL="964224" indent="0">
              <a:buNone/>
              <a:defRPr sz="1400"/>
            </a:lvl4pPr>
            <a:lvl5pPr marL="1285631" indent="0">
              <a:buNone/>
              <a:defRPr sz="1400"/>
            </a:lvl5pPr>
            <a:lvl6pPr marL="1607041" indent="0">
              <a:buNone/>
              <a:defRPr sz="1400"/>
            </a:lvl6pPr>
            <a:lvl7pPr marL="1928447" indent="0">
              <a:buNone/>
              <a:defRPr sz="1400"/>
            </a:lvl7pPr>
            <a:lvl8pPr marL="2249856" indent="0">
              <a:buNone/>
              <a:defRPr sz="1400"/>
            </a:lvl8pPr>
            <a:lvl9pPr marL="2571264" indent="0">
              <a:buNone/>
              <a:defRPr sz="1400"/>
            </a:lvl9pPr>
          </a:lstStyle>
          <a:p>
            <a:r>
              <a:rPr lang="en-US" smtClean="0"/>
              <a:t>Click icon to add picture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638" y="5367860"/>
            <a:ext cx="5486177" cy="804788"/>
          </a:xfrm>
        </p:spPr>
        <p:txBody>
          <a:bodyPr/>
          <a:lstStyle>
            <a:lvl1pPr marL="0" indent="0">
              <a:buNone/>
              <a:defRPr sz="1000"/>
            </a:lvl1pPr>
            <a:lvl2pPr marL="321407" indent="0">
              <a:buNone/>
              <a:defRPr sz="800"/>
            </a:lvl2pPr>
            <a:lvl3pPr marL="642816" indent="0">
              <a:buNone/>
              <a:defRPr sz="700"/>
            </a:lvl3pPr>
            <a:lvl4pPr marL="964224" indent="0">
              <a:buNone/>
              <a:defRPr sz="600"/>
            </a:lvl4pPr>
            <a:lvl5pPr marL="1285631" indent="0">
              <a:buNone/>
              <a:defRPr sz="600"/>
            </a:lvl5pPr>
            <a:lvl6pPr marL="1607041" indent="0">
              <a:buNone/>
              <a:defRPr sz="600"/>
            </a:lvl6pPr>
            <a:lvl7pPr marL="1928447" indent="0">
              <a:buNone/>
              <a:defRPr sz="600"/>
            </a:lvl7pPr>
            <a:lvl8pPr marL="2249856" indent="0">
              <a:buNone/>
              <a:defRPr sz="600"/>
            </a:lvl8pPr>
            <a:lvl9pPr marL="2571264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503ED8D-6D0F-4166-9160-0BFC51DB1A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0">
    <p:newsfla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7F7578C-0D3A-4961-B1F0-26E58D6826A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0">
    <p:newsfla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8063" y="160737"/>
            <a:ext cx="2060525" cy="598289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6485" y="160737"/>
            <a:ext cx="6074420" cy="598289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C3B77-1BCE-419E-92A4-76DB8DE6ED0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0">
    <p:newsflash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824" y="3886647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321457" indent="0" algn="ctr">
              <a:buNone/>
              <a:defRPr/>
            </a:lvl2pPr>
            <a:lvl3pPr marL="642915" indent="0" algn="ctr">
              <a:buNone/>
              <a:defRPr/>
            </a:lvl3pPr>
            <a:lvl4pPr marL="964372" indent="0" algn="ctr">
              <a:buNone/>
              <a:defRPr/>
            </a:lvl4pPr>
            <a:lvl5pPr marL="1285829" indent="0" algn="ctr">
              <a:buNone/>
              <a:defRPr/>
            </a:lvl5pPr>
            <a:lvl6pPr marL="1607287" indent="0" algn="ctr">
              <a:buNone/>
              <a:defRPr/>
            </a:lvl6pPr>
            <a:lvl7pPr marL="1928744" indent="0" algn="ctr">
              <a:buNone/>
              <a:defRPr/>
            </a:lvl7pPr>
            <a:lvl8pPr marL="2250201" indent="0" algn="ctr">
              <a:buNone/>
              <a:defRPr/>
            </a:lvl8pPr>
            <a:lvl9pPr marL="2571659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</p:spTree>
  </p:cSld>
  <p:clrMapOvr>
    <a:masterClrMapping/>
  </p:clrMapOvr>
  <p:transition advTm="30000">
    <p:newsflash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 advTm="30000">
    <p:newsflash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89" y="4406801"/>
            <a:ext cx="7772176" cy="13617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1457" indent="0">
              <a:buNone/>
              <a:defRPr sz="1300"/>
            </a:lvl2pPr>
            <a:lvl3pPr marL="642915" indent="0">
              <a:buNone/>
              <a:defRPr sz="1100"/>
            </a:lvl3pPr>
            <a:lvl4pPr marL="964372" indent="0">
              <a:buNone/>
              <a:defRPr sz="1000"/>
            </a:lvl4pPr>
            <a:lvl5pPr marL="1285829" indent="0">
              <a:buNone/>
              <a:defRPr sz="1000"/>
            </a:lvl5pPr>
            <a:lvl6pPr marL="1607287" indent="0">
              <a:buNone/>
              <a:defRPr sz="1000"/>
            </a:lvl6pPr>
            <a:lvl7pPr marL="1928744" indent="0">
              <a:buNone/>
              <a:defRPr sz="1000"/>
            </a:lvl7pPr>
            <a:lvl8pPr marL="2250201" indent="0">
              <a:buNone/>
              <a:defRPr sz="1000"/>
            </a:lvl8pPr>
            <a:lvl9pPr marL="257165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advTm="30000">
    <p:newsflash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32172" y="1777008"/>
            <a:ext cx="3625453" cy="21252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4781" y="1777008"/>
            <a:ext cx="3625453" cy="21252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 advTm="30000">
    <p:newsflash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57" indent="0">
              <a:buNone/>
              <a:defRPr sz="1400" b="1"/>
            </a:lvl2pPr>
            <a:lvl3pPr marL="642915" indent="0">
              <a:buNone/>
              <a:defRPr sz="1300" b="1"/>
            </a:lvl3pPr>
            <a:lvl4pPr marL="964372" indent="0">
              <a:buNone/>
              <a:defRPr sz="1100" b="1"/>
            </a:lvl4pPr>
            <a:lvl5pPr marL="1285829" indent="0">
              <a:buNone/>
              <a:defRPr sz="1100" b="1"/>
            </a:lvl5pPr>
            <a:lvl6pPr marL="1607287" indent="0">
              <a:buNone/>
              <a:defRPr sz="1100" b="1"/>
            </a:lvl6pPr>
            <a:lvl7pPr marL="1928744" indent="0">
              <a:buNone/>
              <a:defRPr sz="1100" b="1"/>
            </a:lvl7pPr>
            <a:lvl8pPr marL="2250201" indent="0">
              <a:buNone/>
              <a:defRPr sz="1100" b="1"/>
            </a:lvl8pPr>
            <a:lvl9pPr marL="2571659" indent="0">
              <a:buNone/>
              <a:defRPr sz="1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57" indent="0">
              <a:buNone/>
              <a:defRPr sz="1400" b="1"/>
            </a:lvl2pPr>
            <a:lvl3pPr marL="642915" indent="0">
              <a:buNone/>
              <a:defRPr sz="1300" b="1"/>
            </a:lvl3pPr>
            <a:lvl4pPr marL="964372" indent="0">
              <a:buNone/>
              <a:defRPr sz="1100" b="1"/>
            </a:lvl4pPr>
            <a:lvl5pPr marL="1285829" indent="0">
              <a:buNone/>
              <a:defRPr sz="1100" b="1"/>
            </a:lvl5pPr>
            <a:lvl6pPr marL="1607287" indent="0">
              <a:buNone/>
              <a:defRPr sz="1100" b="1"/>
            </a:lvl6pPr>
            <a:lvl7pPr marL="1928744" indent="0">
              <a:buNone/>
              <a:defRPr sz="1100" b="1"/>
            </a:lvl7pPr>
            <a:lvl8pPr marL="2250201" indent="0">
              <a:buNone/>
              <a:defRPr sz="1100" b="1"/>
            </a:lvl8pPr>
            <a:lvl9pPr marL="2571659" indent="0">
              <a:buNone/>
              <a:defRPr sz="1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 advTm="30000">
    <p:newsflash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</p:spTree>
  </p:cSld>
  <p:clrMapOvr>
    <a:masterClrMapping/>
  </p:clrMapOvr>
  <p:transition advTm="30000">
    <p:newsflash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30000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1440" indent="0">
              <a:buNone/>
              <a:defRPr sz="1300"/>
            </a:lvl2pPr>
            <a:lvl3pPr marL="642882" indent="0">
              <a:buNone/>
              <a:defRPr sz="1100"/>
            </a:lvl3pPr>
            <a:lvl4pPr marL="964323" indent="0">
              <a:buNone/>
              <a:defRPr sz="1000"/>
            </a:lvl4pPr>
            <a:lvl5pPr marL="1285763" indent="0">
              <a:buNone/>
              <a:defRPr sz="1000"/>
            </a:lvl5pPr>
            <a:lvl6pPr marL="1607205" indent="0">
              <a:buNone/>
              <a:defRPr sz="1000"/>
            </a:lvl6pPr>
            <a:lvl7pPr marL="1928645" indent="0">
              <a:buNone/>
              <a:defRPr sz="1000"/>
            </a:lvl7pPr>
            <a:lvl8pPr marL="2250086" indent="0">
              <a:buNone/>
              <a:defRPr sz="1000"/>
            </a:lvl8pPr>
            <a:lvl9pPr marL="2571527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advTm="30000">
    <p:newsflash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47" y="273473"/>
            <a:ext cx="3008189" cy="1161975"/>
          </a:xfrm>
        </p:spPr>
        <p:txBody>
          <a:bodyPr/>
          <a:lstStyle>
            <a:lvl1pPr algn="l">
              <a:defRPr sz="14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224" y="273472"/>
            <a:ext cx="5111130" cy="58522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647" y="1435448"/>
            <a:ext cx="3008189" cy="4690318"/>
          </a:xfrm>
        </p:spPr>
        <p:txBody>
          <a:bodyPr/>
          <a:lstStyle>
            <a:lvl1pPr marL="0" indent="0">
              <a:buNone/>
              <a:defRPr sz="1000"/>
            </a:lvl1pPr>
            <a:lvl2pPr marL="321457" indent="0">
              <a:buNone/>
              <a:defRPr sz="800"/>
            </a:lvl2pPr>
            <a:lvl3pPr marL="642915" indent="0">
              <a:buNone/>
              <a:defRPr sz="700"/>
            </a:lvl3pPr>
            <a:lvl4pPr marL="964372" indent="0">
              <a:buNone/>
              <a:defRPr sz="600"/>
            </a:lvl4pPr>
            <a:lvl5pPr marL="1285829" indent="0">
              <a:buNone/>
              <a:defRPr sz="600"/>
            </a:lvl5pPr>
            <a:lvl6pPr marL="1607287" indent="0">
              <a:buNone/>
              <a:defRPr sz="600"/>
            </a:lvl6pPr>
            <a:lvl7pPr marL="1928744" indent="0">
              <a:buNone/>
              <a:defRPr sz="600"/>
            </a:lvl7pPr>
            <a:lvl8pPr marL="2250201" indent="0">
              <a:buNone/>
              <a:defRPr sz="600"/>
            </a:lvl8pPr>
            <a:lvl9pPr marL="2571659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advTm="30000">
    <p:newsflash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635" y="4800824"/>
            <a:ext cx="5486177" cy="567035"/>
          </a:xfrm>
        </p:spPr>
        <p:txBody>
          <a:bodyPr/>
          <a:lstStyle>
            <a:lvl1pPr algn="l">
              <a:defRPr sz="14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635" y="612800"/>
            <a:ext cx="5486177" cy="4114354"/>
          </a:xfrm>
        </p:spPr>
        <p:txBody>
          <a:bodyPr/>
          <a:lstStyle>
            <a:lvl1pPr marL="0" indent="0">
              <a:buNone/>
              <a:defRPr sz="2200"/>
            </a:lvl1pPr>
            <a:lvl2pPr marL="321457" indent="0">
              <a:buNone/>
              <a:defRPr sz="2000"/>
            </a:lvl2pPr>
            <a:lvl3pPr marL="642915" indent="0">
              <a:buNone/>
              <a:defRPr sz="1700"/>
            </a:lvl3pPr>
            <a:lvl4pPr marL="964372" indent="0">
              <a:buNone/>
              <a:defRPr sz="1400"/>
            </a:lvl4pPr>
            <a:lvl5pPr marL="1285829" indent="0">
              <a:buNone/>
              <a:defRPr sz="1400"/>
            </a:lvl5pPr>
            <a:lvl6pPr marL="1607287" indent="0">
              <a:buNone/>
              <a:defRPr sz="1400"/>
            </a:lvl6pPr>
            <a:lvl7pPr marL="1928744" indent="0">
              <a:buNone/>
              <a:defRPr sz="1400"/>
            </a:lvl7pPr>
            <a:lvl8pPr marL="2250201" indent="0">
              <a:buNone/>
              <a:defRPr sz="1400"/>
            </a:lvl8pPr>
            <a:lvl9pPr marL="2571659" indent="0">
              <a:buNone/>
              <a:defRPr sz="1400"/>
            </a:lvl9pPr>
          </a:lstStyle>
          <a:p>
            <a:r>
              <a:rPr lang="en-US" smtClean="0"/>
              <a:t>Click icon to add picture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635" y="5367859"/>
            <a:ext cx="5486177" cy="804788"/>
          </a:xfrm>
        </p:spPr>
        <p:txBody>
          <a:bodyPr/>
          <a:lstStyle>
            <a:lvl1pPr marL="0" indent="0">
              <a:buNone/>
              <a:defRPr sz="1000"/>
            </a:lvl1pPr>
            <a:lvl2pPr marL="321457" indent="0">
              <a:buNone/>
              <a:defRPr sz="800"/>
            </a:lvl2pPr>
            <a:lvl3pPr marL="642915" indent="0">
              <a:buNone/>
              <a:defRPr sz="700"/>
            </a:lvl3pPr>
            <a:lvl4pPr marL="964372" indent="0">
              <a:buNone/>
              <a:defRPr sz="600"/>
            </a:lvl4pPr>
            <a:lvl5pPr marL="1285829" indent="0">
              <a:buNone/>
              <a:defRPr sz="600"/>
            </a:lvl5pPr>
            <a:lvl6pPr marL="1607287" indent="0">
              <a:buNone/>
              <a:defRPr sz="600"/>
            </a:lvl6pPr>
            <a:lvl7pPr marL="1928744" indent="0">
              <a:buNone/>
              <a:defRPr sz="600"/>
            </a:lvl7pPr>
            <a:lvl8pPr marL="2250201" indent="0">
              <a:buNone/>
              <a:defRPr sz="600"/>
            </a:lvl8pPr>
            <a:lvl9pPr marL="2571659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advTm="30000">
    <p:newsflash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 advTm="30000">
    <p:newsflash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50719" y="-116086"/>
            <a:ext cx="1839516" cy="401835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32172" y="-116086"/>
            <a:ext cx="5411391" cy="401835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 advTm="30000">
    <p:newsflash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354" y="2130848"/>
            <a:ext cx="7773293" cy="147004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824" y="3886649"/>
            <a:ext cx="6400354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321424" indent="0" algn="ctr">
              <a:buNone/>
              <a:defRPr/>
            </a:lvl2pPr>
            <a:lvl3pPr marL="642849" indent="0" algn="ctr">
              <a:buNone/>
              <a:defRPr/>
            </a:lvl3pPr>
            <a:lvl4pPr marL="964274" indent="0" algn="ctr">
              <a:buNone/>
              <a:defRPr/>
            </a:lvl4pPr>
            <a:lvl5pPr marL="1285697" indent="0" algn="ctr">
              <a:buNone/>
              <a:defRPr/>
            </a:lvl5pPr>
            <a:lvl6pPr marL="1607123" indent="0" algn="ctr">
              <a:buNone/>
              <a:defRPr/>
            </a:lvl6pPr>
            <a:lvl7pPr marL="1928546" indent="0" algn="ctr">
              <a:buNone/>
              <a:defRPr/>
            </a:lvl7pPr>
            <a:lvl8pPr marL="2249971" indent="0" algn="ctr">
              <a:buNone/>
              <a:defRPr/>
            </a:lvl8pPr>
            <a:lvl9pPr marL="2571396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26D3805-BEC6-42E3-8875-C192FB4E98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0">
    <p:newsflash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50C46CD-D458-4E97-A479-880F7FE2D7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0">
    <p:newsflash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89" y="4406802"/>
            <a:ext cx="7772176" cy="13617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89" y="2906613"/>
            <a:ext cx="7772176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1424" indent="0">
              <a:buNone/>
              <a:defRPr sz="1300"/>
            </a:lvl2pPr>
            <a:lvl3pPr marL="642849" indent="0">
              <a:buNone/>
              <a:defRPr sz="1100"/>
            </a:lvl3pPr>
            <a:lvl4pPr marL="964274" indent="0">
              <a:buNone/>
              <a:defRPr sz="1000"/>
            </a:lvl4pPr>
            <a:lvl5pPr marL="1285697" indent="0">
              <a:buNone/>
              <a:defRPr sz="1000"/>
            </a:lvl5pPr>
            <a:lvl6pPr marL="1607123" indent="0">
              <a:buNone/>
              <a:defRPr sz="1000"/>
            </a:lvl6pPr>
            <a:lvl7pPr marL="1928546" indent="0">
              <a:buNone/>
              <a:defRPr sz="1000"/>
            </a:lvl7pPr>
            <a:lvl8pPr marL="2249971" indent="0">
              <a:buNone/>
              <a:defRPr sz="1000"/>
            </a:lvl8pPr>
            <a:lvl9pPr marL="2571396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2E174D0-C193-43FA-A1FE-02FB858AE3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0">
    <p:newsflash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6484" y="1232297"/>
            <a:ext cx="4067473" cy="4911328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1115" y="1232297"/>
            <a:ext cx="4067473" cy="4911328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54ECB0E-61F2-4D2B-A1EC-A93E61FEA45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0">
    <p:newsflash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24" indent="0">
              <a:buNone/>
              <a:defRPr sz="1400" b="1"/>
            </a:lvl2pPr>
            <a:lvl3pPr marL="642849" indent="0">
              <a:buNone/>
              <a:defRPr sz="1300" b="1"/>
            </a:lvl3pPr>
            <a:lvl4pPr marL="964274" indent="0">
              <a:buNone/>
              <a:defRPr sz="1100" b="1"/>
            </a:lvl4pPr>
            <a:lvl5pPr marL="1285697" indent="0">
              <a:buNone/>
              <a:defRPr sz="1100" b="1"/>
            </a:lvl5pPr>
            <a:lvl6pPr marL="1607123" indent="0">
              <a:buNone/>
              <a:defRPr sz="1100" b="1"/>
            </a:lvl6pPr>
            <a:lvl7pPr marL="1928546" indent="0">
              <a:buNone/>
              <a:defRPr sz="1100" b="1"/>
            </a:lvl7pPr>
            <a:lvl8pPr marL="2249971" indent="0">
              <a:buNone/>
              <a:defRPr sz="1100" b="1"/>
            </a:lvl8pPr>
            <a:lvl9pPr marL="2571396" indent="0">
              <a:buNone/>
              <a:defRPr sz="1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24" indent="0">
              <a:buNone/>
              <a:defRPr sz="1400" b="1"/>
            </a:lvl2pPr>
            <a:lvl3pPr marL="642849" indent="0">
              <a:buNone/>
              <a:defRPr sz="1300" b="1"/>
            </a:lvl3pPr>
            <a:lvl4pPr marL="964274" indent="0">
              <a:buNone/>
              <a:defRPr sz="1100" b="1"/>
            </a:lvl4pPr>
            <a:lvl5pPr marL="1285697" indent="0">
              <a:buNone/>
              <a:defRPr sz="1100" b="1"/>
            </a:lvl5pPr>
            <a:lvl6pPr marL="1607123" indent="0">
              <a:buNone/>
              <a:defRPr sz="1100" b="1"/>
            </a:lvl6pPr>
            <a:lvl7pPr marL="1928546" indent="0">
              <a:buNone/>
              <a:defRPr sz="1100" b="1"/>
            </a:lvl7pPr>
            <a:lvl8pPr marL="2249971" indent="0">
              <a:buNone/>
              <a:defRPr sz="1100" b="1"/>
            </a:lvl8pPr>
            <a:lvl9pPr marL="2571396" indent="0">
              <a:buNone/>
              <a:defRPr sz="1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77FBEEE-184E-4097-8EE0-DB859ED48EF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0">
    <p:newsflash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CFD2823-D14A-4F82-ABA1-5E132D95CC6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0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32173" y="1777008"/>
            <a:ext cx="3625453" cy="21252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4781" y="1777008"/>
            <a:ext cx="3625453" cy="21252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 advTm="30000">
    <p:newsflash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4D61029-C72D-4559-BB17-68D4DB1EFD3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0">
    <p:newsflash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49" y="273475"/>
            <a:ext cx="3008189" cy="116197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224" y="273473"/>
            <a:ext cx="5111130" cy="58522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649" y="1435448"/>
            <a:ext cx="3008189" cy="4690318"/>
          </a:xfrm>
        </p:spPr>
        <p:txBody>
          <a:bodyPr/>
          <a:lstStyle>
            <a:lvl1pPr marL="0" indent="0">
              <a:buNone/>
              <a:defRPr sz="1000"/>
            </a:lvl1pPr>
            <a:lvl2pPr marL="321424" indent="0">
              <a:buNone/>
              <a:defRPr sz="800"/>
            </a:lvl2pPr>
            <a:lvl3pPr marL="642849" indent="0">
              <a:buNone/>
              <a:defRPr sz="700"/>
            </a:lvl3pPr>
            <a:lvl4pPr marL="964274" indent="0">
              <a:buNone/>
              <a:defRPr sz="600"/>
            </a:lvl4pPr>
            <a:lvl5pPr marL="1285697" indent="0">
              <a:buNone/>
              <a:defRPr sz="600"/>
            </a:lvl5pPr>
            <a:lvl6pPr marL="1607123" indent="0">
              <a:buNone/>
              <a:defRPr sz="600"/>
            </a:lvl6pPr>
            <a:lvl7pPr marL="1928546" indent="0">
              <a:buNone/>
              <a:defRPr sz="600"/>
            </a:lvl7pPr>
            <a:lvl8pPr marL="2249971" indent="0">
              <a:buNone/>
              <a:defRPr sz="600"/>
            </a:lvl8pPr>
            <a:lvl9pPr marL="2571396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C2E930C-4925-42FB-8B1E-DA1B74F76D0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0">
    <p:newsflash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637" y="4800824"/>
            <a:ext cx="5486177" cy="56703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637" y="612800"/>
            <a:ext cx="5486177" cy="4114354"/>
          </a:xfrm>
        </p:spPr>
        <p:txBody>
          <a:bodyPr/>
          <a:lstStyle>
            <a:lvl1pPr marL="0" indent="0">
              <a:buNone/>
              <a:defRPr sz="2200"/>
            </a:lvl1pPr>
            <a:lvl2pPr marL="321424" indent="0">
              <a:buNone/>
              <a:defRPr sz="2000"/>
            </a:lvl2pPr>
            <a:lvl3pPr marL="642849" indent="0">
              <a:buNone/>
              <a:defRPr sz="1700"/>
            </a:lvl3pPr>
            <a:lvl4pPr marL="964274" indent="0">
              <a:buNone/>
              <a:defRPr sz="1400"/>
            </a:lvl4pPr>
            <a:lvl5pPr marL="1285697" indent="0">
              <a:buNone/>
              <a:defRPr sz="1400"/>
            </a:lvl5pPr>
            <a:lvl6pPr marL="1607123" indent="0">
              <a:buNone/>
              <a:defRPr sz="1400"/>
            </a:lvl6pPr>
            <a:lvl7pPr marL="1928546" indent="0">
              <a:buNone/>
              <a:defRPr sz="1400"/>
            </a:lvl7pPr>
            <a:lvl8pPr marL="2249971" indent="0">
              <a:buNone/>
              <a:defRPr sz="1400"/>
            </a:lvl8pPr>
            <a:lvl9pPr marL="2571396" indent="0">
              <a:buNone/>
              <a:defRPr sz="1400"/>
            </a:lvl9pPr>
          </a:lstStyle>
          <a:p>
            <a:r>
              <a:rPr lang="en-US" smtClean="0"/>
              <a:t>Click icon to add picture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637" y="5367860"/>
            <a:ext cx="5486177" cy="804788"/>
          </a:xfrm>
        </p:spPr>
        <p:txBody>
          <a:bodyPr/>
          <a:lstStyle>
            <a:lvl1pPr marL="0" indent="0">
              <a:buNone/>
              <a:defRPr sz="1000"/>
            </a:lvl1pPr>
            <a:lvl2pPr marL="321424" indent="0">
              <a:buNone/>
              <a:defRPr sz="800"/>
            </a:lvl2pPr>
            <a:lvl3pPr marL="642849" indent="0">
              <a:buNone/>
              <a:defRPr sz="700"/>
            </a:lvl3pPr>
            <a:lvl4pPr marL="964274" indent="0">
              <a:buNone/>
              <a:defRPr sz="600"/>
            </a:lvl4pPr>
            <a:lvl5pPr marL="1285697" indent="0">
              <a:buNone/>
              <a:defRPr sz="600"/>
            </a:lvl5pPr>
            <a:lvl6pPr marL="1607123" indent="0">
              <a:buNone/>
              <a:defRPr sz="600"/>
            </a:lvl6pPr>
            <a:lvl7pPr marL="1928546" indent="0">
              <a:buNone/>
              <a:defRPr sz="600"/>
            </a:lvl7pPr>
            <a:lvl8pPr marL="2249971" indent="0">
              <a:buNone/>
              <a:defRPr sz="600"/>
            </a:lvl8pPr>
            <a:lvl9pPr marL="2571396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503ED8D-6D0F-4166-9160-0BFC51DB1A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0">
    <p:newsflash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7F7578C-0D3A-4961-B1F0-26E58D6826A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0">
    <p:newsflash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8063" y="160736"/>
            <a:ext cx="2060525" cy="598289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6485" y="160736"/>
            <a:ext cx="6074420" cy="598289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C3B77-1BCE-419E-92A4-76DB8DE6ED0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0">
    <p:newsflash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9F44079-6AF3-491E-B1E5-CA699641CD6A}" type="datetime1">
              <a:rPr lang="bg-BG" smtClean="0">
                <a:solidFill>
                  <a:srgbClr val="FFFFFF"/>
                </a:solidFill>
              </a:rPr>
              <a:pPr/>
              <a:t>20.1.2014 г.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r>
              <a:rPr kumimoji="0" lang="ru-RU" smtClean="0">
                <a:solidFill>
                  <a:schemeClr val="accent1">
                    <a:tint val="20000"/>
                  </a:schemeClr>
                </a:solidFill>
              </a:rPr>
              <a:t>Специалност: ТД 9А група № 22714</a:t>
            </a:r>
            <a:endParaRPr kumimoji="0" lang="en-US">
              <a:solidFill>
                <a:schemeClr val="accent1">
                  <a:tint val="20000"/>
                </a:scheme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26D3805-BEC6-42E3-8875-C192FB4E98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30000">
    <p:newsflash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B6CCCC-9C66-4B5E-98E1-ECD56D9005D7}" type="datetime1">
              <a:rPr lang="bg-BG" smtClean="0"/>
              <a:pPr/>
              <a:t>20.1.2014 г.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Специалност: ТД 9А група № 22714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0C46CD-D458-4E97-A479-880F7FE2D7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0">
    <p:newsflash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8CF0D35-9271-49DC-A1E8-D56E43BAF6E7}" type="datetime1">
              <a:rPr lang="bg-BG" smtClean="0"/>
              <a:pPr/>
              <a:t>20.1.2014 г.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kumimoji="0" lang="ru-RU" smtClean="0"/>
              <a:t>Специалност: ТД 9А група № 22714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C2E174D0-C193-43FA-A1FE-02FB858AE3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30000">
    <p:newsflash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E85C0D-7F97-44EA-905B-1C7F7AE04B10}" type="datetime1">
              <a:rPr lang="bg-BG" smtClean="0"/>
              <a:pPr/>
              <a:t>20.1.2014 г.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Специалност: ТД 9А група № 22714</a:t>
            </a:r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4ECB0E-61F2-4D2B-A1EC-A93E61FEA4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0">
    <p:newsflash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92DC6A-D6C9-4DC4-939D-6727640BA768}" type="datetime1">
              <a:rPr lang="bg-BG" smtClean="0"/>
              <a:pPr/>
              <a:t>20.1.2014 г.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Специалност: ТД 9А група № 22714</a:t>
            </a:r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77FBEEE-184E-4097-8EE0-DB859ED48E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0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47" y="274588"/>
            <a:ext cx="822870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647" y="1534791"/>
            <a:ext cx="4039568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40" indent="0">
              <a:buNone/>
              <a:defRPr sz="1400" b="1"/>
            </a:lvl2pPr>
            <a:lvl3pPr marL="642882" indent="0">
              <a:buNone/>
              <a:defRPr sz="1300" b="1"/>
            </a:lvl3pPr>
            <a:lvl4pPr marL="964323" indent="0">
              <a:buNone/>
              <a:defRPr sz="1100" b="1"/>
            </a:lvl4pPr>
            <a:lvl5pPr marL="1285763" indent="0">
              <a:buNone/>
              <a:defRPr sz="1100" b="1"/>
            </a:lvl5pPr>
            <a:lvl6pPr marL="1607205" indent="0">
              <a:buNone/>
              <a:defRPr sz="1100" b="1"/>
            </a:lvl6pPr>
            <a:lvl7pPr marL="1928645" indent="0">
              <a:buNone/>
              <a:defRPr sz="1100" b="1"/>
            </a:lvl7pPr>
            <a:lvl8pPr marL="2250086" indent="0">
              <a:buNone/>
              <a:defRPr sz="1100" b="1"/>
            </a:lvl8pPr>
            <a:lvl9pPr marL="2571527" indent="0">
              <a:buNone/>
              <a:defRPr sz="1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647" y="2174379"/>
            <a:ext cx="4039568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555" y="1534791"/>
            <a:ext cx="4041799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40" indent="0">
              <a:buNone/>
              <a:defRPr sz="1400" b="1"/>
            </a:lvl2pPr>
            <a:lvl3pPr marL="642882" indent="0">
              <a:buNone/>
              <a:defRPr sz="1300" b="1"/>
            </a:lvl3pPr>
            <a:lvl4pPr marL="964323" indent="0">
              <a:buNone/>
              <a:defRPr sz="1100" b="1"/>
            </a:lvl4pPr>
            <a:lvl5pPr marL="1285763" indent="0">
              <a:buNone/>
              <a:defRPr sz="1100" b="1"/>
            </a:lvl5pPr>
            <a:lvl6pPr marL="1607205" indent="0">
              <a:buNone/>
              <a:defRPr sz="1100" b="1"/>
            </a:lvl6pPr>
            <a:lvl7pPr marL="1928645" indent="0">
              <a:buNone/>
              <a:defRPr sz="1100" b="1"/>
            </a:lvl7pPr>
            <a:lvl8pPr marL="2250086" indent="0">
              <a:buNone/>
              <a:defRPr sz="1100" b="1"/>
            </a:lvl8pPr>
            <a:lvl9pPr marL="2571527" indent="0">
              <a:buNone/>
              <a:defRPr sz="1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555" y="2174379"/>
            <a:ext cx="4041799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</p:cSld>
  <p:clrMapOvr>
    <a:masterClrMapping/>
  </p:clrMapOvr>
  <p:transition advTm="30000">
    <p:newsflash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FCF7A8-19B7-480D-881D-840326C25F74}" type="datetime1">
              <a:rPr lang="bg-BG" smtClean="0"/>
              <a:pPr/>
              <a:t>20.1.2014 г.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Специалност: ТД 9А група № 22714</a:t>
            </a:r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FD2823-D14A-4F82-ABA1-5E132D95CC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0">
    <p:newsflash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7E0BFFD-42B1-4297-B4A3-153D9D614C25}" type="datetime1">
              <a:rPr lang="bg-BG" smtClean="0"/>
              <a:pPr/>
              <a:t>20.1.2014 г.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kumimoji="0" lang="ru-RU" smtClean="0"/>
              <a:t>Специалност: ТД 9А група № 22714</a:t>
            </a:r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D61029-C72D-4559-BB17-68D4DB1EFD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0">
    <p:newsflash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928A400-43AB-4EC3-B9E1-6980BFCC3F1D}" type="datetime1">
              <a:rPr lang="bg-BG" smtClean="0"/>
              <a:pPr/>
              <a:t>20.1.2014 г.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Специалност: ТД 9А група № 22714</a:t>
            </a:r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C2E930C-4925-42FB-8B1E-DA1B74F76D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0">
    <p:newsflash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1A0FA0-0FBA-443C-B3B8-4CC5E75BBE90}" type="datetime1">
              <a:rPr lang="bg-BG" smtClean="0">
                <a:solidFill>
                  <a:schemeClr val="tx1"/>
                </a:solidFill>
              </a:rPr>
              <a:pPr/>
              <a:t>20.1.2014 г.</a:t>
            </a:fld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ru-RU" smtClean="0">
                <a:solidFill>
                  <a:schemeClr val="tx1"/>
                </a:solidFill>
              </a:rPr>
              <a:t>Специалност: ТД 9А група № 22714</a:t>
            </a:r>
            <a:endParaRPr kumimoji="0" lang="en-US">
              <a:solidFill>
                <a:schemeClr val="tx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03ED8D-6D0F-4166-9160-0BFC51DB1A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30000">
    <p:newsflash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4B5ABC-B663-4D2A-9C31-F7264622A02A}" type="datetime1">
              <a:rPr lang="bg-BG" smtClean="0"/>
              <a:pPr/>
              <a:t>20.1.2014 г.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Специалност: ТД 9А група № 22714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F7578C-0D3A-4961-B1F0-26E58D6826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0">
    <p:newsflash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4A46E996-0329-42D2-9CCB-01A7E933F091}" type="datetime1">
              <a:rPr lang="bg-BG" smtClean="0"/>
              <a:pPr/>
              <a:t>20.1.2014 г.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r>
              <a:rPr kumimoji="0" lang="ru-RU" smtClean="0"/>
              <a:t>Специалност: ТД 9А група № 22714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A1C3B77-1BCE-419E-92A4-76DB8DE6ED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30000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</p:spTree>
  </p:cSld>
  <p:clrMapOvr>
    <a:masterClrMapping/>
  </p:clrMapOvr>
  <p:transition advTm="30000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30000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648" y="273474"/>
            <a:ext cx="3008189" cy="1161975"/>
          </a:xfrm>
        </p:spPr>
        <p:txBody>
          <a:bodyPr/>
          <a:lstStyle>
            <a:lvl1pPr algn="l">
              <a:defRPr sz="14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224" y="273473"/>
            <a:ext cx="5111130" cy="58522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648" y="1435448"/>
            <a:ext cx="3008189" cy="4690318"/>
          </a:xfrm>
        </p:spPr>
        <p:txBody>
          <a:bodyPr/>
          <a:lstStyle>
            <a:lvl1pPr marL="0" indent="0">
              <a:buNone/>
              <a:defRPr sz="1000"/>
            </a:lvl1pPr>
            <a:lvl2pPr marL="321440" indent="0">
              <a:buNone/>
              <a:defRPr sz="800"/>
            </a:lvl2pPr>
            <a:lvl3pPr marL="642882" indent="0">
              <a:buNone/>
              <a:defRPr sz="700"/>
            </a:lvl3pPr>
            <a:lvl4pPr marL="964323" indent="0">
              <a:buNone/>
              <a:defRPr sz="600"/>
            </a:lvl4pPr>
            <a:lvl5pPr marL="1285763" indent="0">
              <a:buNone/>
              <a:defRPr sz="600"/>
            </a:lvl5pPr>
            <a:lvl6pPr marL="1607205" indent="0">
              <a:buNone/>
              <a:defRPr sz="600"/>
            </a:lvl6pPr>
            <a:lvl7pPr marL="1928645" indent="0">
              <a:buNone/>
              <a:defRPr sz="600"/>
            </a:lvl7pPr>
            <a:lvl8pPr marL="2250086" indent="0">
              <a:buNone/>
              <a:defRPr sz="600"/>
            </a:lvl8pPr>
            <a:lvl9pPr marL="2571527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advTm="30000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636" y="4800824"/>
            <a:ext cx="5486177" cy="567035"/>
          </a:xfrm>
        </p:spPr>
        <p:txBody>
          <a:bodyPr/>
          <a:lstStyle>
            <a:lvl1pPr algn="l">
              <a:defRPr sz="14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636" y="612800"/>
            <a:ext cx="5486177" cy="4114354"/>
          </a:xfrm>
        </p:spPr>
        <p:txBody>
          <a:bodyPr/>
          <a:lstStyle>
            <a:lvl1pPr marL="0" indent="0">
              <a:buNone/>
              <a:defRPr sz="2200"/>
            </a:lvl1pPr>
            <a:lvl2pPr marL="321440" indent="0">
              <a:buNone/>
              <a:defRPr sz="2000"/>
            </a:lvl2pPr>
            <a:lvl3pPr marL="642882" indent="0">
              <a:buNone/>
              <a:defRPr sz="1700"/>
            </a:lvl3pPr>
            <a:lvl4pPr marL="964323" indent="0">
              <a:buNone/>
              <a:defRPr sz="1400"/>
            </a:lvl4pPr>
            <a:lvl5pPr marL="1285763" indent="0">
              <a:buNone/>
              <a:defRPr sz="1400"/>
            </a:lvl5pPr>
            <a:lvl6pPr marL="1607205" indent="0">
              <a:buNone/>
              <a:defRPr sz="1400"/>
            </a:lvl6pPr>
            <a:lvl7pPr marL="1928645" indent="0">
              <a:buNone/>
              <a:defRPr sz="1400"/>
            </a:lvl7pPr>
            <a:lvl8pPr marL="2250086" indent="0">
              <a:buNone/>
              <a:defRPr sz="1400"/>
            </a:lvl8pPr>
            <a:lvl9pPr marL="2571527" indent="0">
              <a:buNone/>
              <a:defRPr sz="1400"/>
            </a:lvl9pPr>
          </a:lstStyle>
          <a:p>
            <a:r>
              <a:rPr lang="en-US" smtClean="0"/>
              <a:t>Click icon to add picture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636" y="5367860"/>
            <a:ext cx="5486177" cy="804788"/>
          </a:xfrm>
        </p:spPr>
        <p:txBody>
          <a:bodyPr/>
          <a:lstStyle>
            <a:lvl1pPr marL="0" indent="0">
              <a:buNone/>
              <a:defRPr sz="1000"/>
            </a:lvl1pPr>
            <a:lvl2pPr marL="321440" indent="0">
              <a:buNone/>
              <a:defRPr sz="800"/>
            </a:lvl2pPr>
            <a:lvl3pPr marL="642882" indent="0">
              <a:buNone/>
              <a:defRPr sz="700"/>
            </a:lvl3pPr>
            <a:lvl4pPr marL="964323" indent="0">
              <a:buNone/>
              <a:defRPr sz="600"/>
            </a:lvl4pPr>
            <a:lvl5pPr marL="1285763" indent="0">
              <a:buNone/>
              <a:defRPr sz="600"/>
            </a:lvl5pPr>
            <a:lvl6pPr marL="1607205" indent="0">
              <a:buNone/>
              <a:defRPr sz="600"/>
            </a:lvl6pPr>
            <a:lvl7pPr marL="1928645" indent="0">
              <a:buNone/>
              <a:defRPr sz="600"/>
            </a:lvl7pPr>
            <a:lvl8pPr marL="2250086" indent="0">
              <a:buNone/>
              <a:defRPr sz="600"/>
            </a:lvl8pPr>
            <a:lvl9pPr marL="2571527" indent="0">
              <a:buNone/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advTm="30000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232173" y="-116086"/>
            <a:ext cx="7358063" cy="183058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35715" tIns="35715" rIns="35715" bIns="35715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Impact" pitchFamily="34" charset="0"/>
              </a:rPr>
              <a:t>Click to edit Master title style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32173" y="1777008"/>
            <a:ext cx="7358063" cy="21252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35715" tIns="35715" rIns="35715" bIns="3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charset="0"/>
              </a:rPr>
              <a:t>Second level</a:t>
            </a:r>
          </a:p>
          <a:p>
            <a:pPr lvl="2"/>
            <a:r>
              <a:rPr lang="en-US" smtClean="0">
                <a:sym typeface="Arial" charset="0"/>
              </a:rPr>
              <a:t>Third level</a:t>
            </a:r>
          </a:p>
          <a:p>
            <a:pPr lvl="3"/>
            <a:r>
              <a:rPr lang="en-US" smtClean="0">
                <a:sym typeface="Arial" charset="0"/>
              </a:rPr>
              <a:t>Fourth level</a:t>
            </a:r>
          </a:p>
          <a:p>
            <a:pPr lvl="4"/>
            <a:r>
              <a:rPr lang="en-US" smtClean="0">
                <a:sym typeface="Arial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30000">
    <p:newsflash/>
  </p:transition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j-lt"/>
          <a:ea typeface="+mj-ea"/>
          <a:cs typeface="+mj-cs"/>
          <a:sym typeface="Impact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Impact" pitchFamily="34" charset="0"/>
          <a:sym typeface="Impac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Impact" pitchFamily="34" charset="0"/>
          <a:sym typeface="Impac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Impact" pitchFamily="34" charset="0"/>
          <a:sym typeface="Impac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Impact" pitchFamily="34" charset="0"/>
          <a:sym typeface="Impact" pitchFamily="34" charset="0"/>
        </a:defRPr>
      </a:lvl5pPr>
      <a:lvl6pPr marL="32144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Impact" pitchFamily="34" charset="0"/>
          <a:sym typeface="Impact" pitchFamily="34" charset="0"/>
        </a:defRPr>
      </a:lvl6pPr>
      <a:lvl7pPr marL="642882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Impact" pitchFamily="34" charset="0"/>
          <a:sym typeface="Impact" pitchFamily="34" charset="0"/>
        </a:defRPr>
      </a:lvl7pPr>
      <a:lvl8pPr marL="964323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Impact" pitchFamily="34" charset="0"/>
          <a:sym typeface="Impact" pitchFamily="34" charset="0"/>
        </a:defRPr>
      </a:lvl8pPr>
      <a:lvl9pPr marL="1285763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Impact" pitchFamily="34" charset="0"/>
          <a:sym typeface="Impact" pitchFamily="34" charset="0"/>
        </a:defRPr>
      </a:lvl9pPr>
    </p:titleStyle>
    <p:bodyStyle>
      <a:lvl1pPr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sym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sym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sym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sym typeface="Arial" charset="0"/>
        </a:defRPr>
      </a:lvl5pPr>
      <a:lvl6pPr marL="321440" algn="l" rtl="0" eaLnBrk="1" fontAlgn="base" hangingPunct="1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sym typeface="Arial" charset="0"/>
        </a:defRPr>
      </a:lvl6pPr>
      <a:lvl7pPr marL="642882" algn="l" rtl="0" eaLnBrk="1" fontAlgn="base" hangingPunct="1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sym typeface="Arial" charset="0"/>
        </a:defRPr>
      </a:lvl7pPr>
      <a:lvl8pPr marL="964323" algn="l" rtl="0" eaLnBrk="1" fontAlgn="base" hangingPunct="1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sym typeface="Arial" charset="0"/>
        </a:defRPr>
      </a:lvl8pPr>
      <a:lvl9pPr marL="1285763" algn="l" rtl="0" eaLnBrk="1" fontAlgn="base" hangingPunct="1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sym typeface="Arial" charset="0"/>
        </a:defRPr>
      </a:lvl9pPr>
    </p:bodyStyle>
    <p:otherStyle>
      <a:defPPr>
        <a:defRPr lang="bg-BG"/>
      </a:defPPr>
      <a:lvl1pPr marL="0" algn="l" defTabSz="64288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440" algn="l" defTabSz="64288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882" algn="l" defTabSz="64288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4323" algn="l" defTabSz="64288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763" algn="l" defTabSz="64288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7205" algn="l" defTabSz="64288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8645" algn="l" defTabSz="64288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50086" algn="l" defTabSz="64288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1527" algn="l" defTabSz="64288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35783" y="160734"/>
            <a:ext cx="8152805" cy="6518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35713" tIns="35713" rIns="35713" bIns="3571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charset="0"/>
              </a:rPr>
              <a:t>Click to edit Master title style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6484" y="1232297"/>
            <a:ext cx="8242102" cy="49113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charset="0"/>
              </a:rPr>
              <a:t>Second level</a:t>
            </a:r>
          </a:p>
          <a:p>
            <a:pPr lvl="2"/>
            <a:r>
              <a:rPr lang="en-US" smtClean="0">
                <a:sym typeface="Arial" charset="0"/>
              </a:rPr>
              <a:t>Third level</a:t>
            </a:r>
          </a:p>
          <a:p>
            <a:pPr lvl="3"/>
            <a:r>
              <a:rPr lang="en-US" smtClean="0">
                <a:sym typeface="Arial" charset="0"/>
              </a:rPr>
              <a:t>Fourth level</a:t>
            </a:r>
          </a:p>
          <a:p>
            <a:pPr lvl="4"/>
            <a:r>
              <a:rPr lang="en-US" smtClean="0">
                <a:sym typeface="Arial" charset="0"/>
              </a:rPr>
              <a:t>Fifth level</a:t>
            </a:r>
          </a:p>
        </p:txBody>
      </p:sp>
      <p:sp>
        <p:nvSpPr>
          <p:cNvPr id="2051" name="Text Box 3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4451449" y="6554391"/>
            <a:ext cx="239986" cy="2232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64284" tIns="32142" rIns="64284" bIns="32142" numCol="1" anchor="t" anchorCtr="0" compatLnSpc="1">
            <a:prstTxWarp prst="textNoShape">
              <a:avLst/>
            </a:prstTxWarp>
          </a:bodyPr>
          <a:lstStyle>
            <a:lvl1pPr algn="ctr">
              <a:defRPr sz="1100" b="1">
                <a:solidFill>
                  <a:srgbClr val="005A7C"/>
                </a:solidFill>
                <a:cs typeface="Arial" charset="0"/>
              </a:defRPr>
            </a:lvl1pPr>
          </a:lstStyle>
          <a:p>
            <a:fld id="{D52D6F3F-5AD6-4916-B696-30E2A6EDF08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advTm="30000">
    <p:newsflash/>
  </p:transition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rgbClr val="005A7C"/>
          </a:solidFill>
          <a:latin typeface="+mj-lt"/>
          <a:ea typeface="+mj-ea"/>
          <a:cs typeface="+mj-cs"/>
          <a:sym typeface="Arial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rgbClr val="005A7C"/>
          </a:solidFill>
          <a:latin typeface="Arial" charset="0"/>
          <a:sym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rgbClr val="005A7C"/>
          </a:solidFill>
          <a:latin typeface="Arial" charset="0"/>
          <a:sym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rgbClr val="005A7C"/>
          </a:solidFill>
          <a:latin typeface="Arial" charset="0"/>
          <a:sym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rgbClr val="005A7C"/>
          </a:solidFill>
          <a:latin typeface="Arial" charset="0"/>
          <a:sym typeface="Arial" charset="0"/>
        </a:defRPr>
      </a:lvl5pPr>
      <a:lvl6pPr marL="321424" algn="l" rtl="0" eaLnBrk="1" fontAlgn="base" hangingPunct="1">
        <a:spcBef>
          <a:spcPct val="0"/>
        </a:spcBef>
        <a:spcAft>
          <a:spcPct val="0"/>
        </a:spcAft>
        <a:defRPr sz="2500" b="1">
          <a:solidFill>
            <a:srgbClr val="005A7C"/>
          </a:solidFill>
          <a:latin typeface="Arial" charset="0"/>
          <a:sym typeface="Arial" charset="0"/>
        </a:defRPr>
      </a:lvl6pPr>
      <a:lvl7pPr marL="642849" algn="l" rtl="0" eaLnBrk="1" fontAlgn="base" hangingPunct="1">
        <a:spcBef>
          <a:spcPct val="0"/>
        </a:spcBef>
        <a:spcAft>
          <a:spcPct val="0"/>
        </a:spcAft>
        <a:defRPr sz="2500" b="1">
          <a:solidFill>
            <a:srgbClr val="005A7C"/>
          </a:solidFill>
          <a:latin typeface="Arial" charset="0"/>
          <a:sym typeface="Arial" charset="0"/>
        </a:defRPr>
      </a:lvl7pPr>
      <a:lvl8pPr marL="964274" algn="l" rtl="0" eaLnBrk="1" fontAlgn="base" hangingPunct="1">
        <a:spcBef>
          <a:spcPct val="0"/>
        </a:spcBef>
        <a:spcAft>
          <a:spcPct val="0"/>
        </a:spcAft>
        <a:defRPr sz="2500" b="1">
          <a:solidFill>
            <a:srgbClr val="005A7C"/>
          </a:solidFill>
          <a:latin typeface="Arial" charset="0"/>
          <a:sym typeface="Arial" charset="0"/>
        </a:defRPr>
      </a:lvl8pPr>
      <a:lvl9pPr marL="1285697" algn="l" rtl="0" eaLnBrk="1" fontAlgn="base" hangingPunct="1">
        <a:spcBef>
          <a:spcPct val="0"/>
        </a:spcBef>
        <a:spcAft>
          <a:spcPct val="0"/>
        </a:spcAft>
        <a:defRPr sz="2500" b="1">
          <a:solidFill>
            <a:srgbClr val="005A7C"/>
          </a:solidFill>
          <a:latin typeface="Arial" charset="0"/>
          <a:sym typeface="Arial" charset="0"/>
        </a:defRPr>
      </a:lvl9pPr>
    </p:titleStyle>
    <p:bodyStyle>
      <a:lvl1pPr marL="410709" indent="-267853" algn="l" rtl="0" eaLnBrk="1" fontAlgn="base" hangingPunct="1">
        <a:spcBef>
          <a:spcPts val="1477"/>
        </a:spcBef>
        <a:spcAft>
          <a:spcPct val="0"/>
        </a:spcAft>
        <a:buSzPct val="125000"/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1pPr>
      <a:lvl2pPr marL="580350" indent="-267853" algn="l" rtl="0" eaLnBrk="1" fontAlgn="base" hangingPunct="1">
        <a:spcBef>
          <a:spcPts val="1477"/>
        </a:spcBef>
        <a:spcAft>
          <a:spcPct val="0"/>
        </a:spcAft>
        <a:buSzPct val="134000"/>
        <a:buFont typeface="Arial" charset="0"/>
        <a:buChar char="-"/>
        <a:defRPr sz="1800">
          <a:solidFill>
            <a:schemeClr val="tx1"/>
          </a:solidFill>
          <a:latin typeface="+mn-lt"/>
          <a:sym typeface="Arial" charset="0"/>
        </a:defRPr>
      </a:lvl2pPr>
      <a:lvl3pPr marL="714277" indent="-267853" algn="l" rtl="0" eaLnBrk="1" fontAlgn="base" hangingPunct="1">
        <a:spcBef>
          <a:spcPts val="1477"/>
        </a:spcBef>
        <a:spcAft>
          <a:spcPct val="0"/>
        </a:spcAft>
        <a:buSzPct val="116000"/>
        <a:buFont typeface="Lucida Grande" charset="0"/>
        <a:buChar char="✓"/>
        <a:defRPr sz="1700">
          <a:solidFill>
            <a:schemeClr val="tx1"/>
          </a:solidFill>
          <a:latin typeface="+mn-lt"/>
          <a:sym typeface="Arial" charset="0"/>
        </a:defRPr>
      </a:lvl3pPr>
      <a:lvl4pPr marL="848204" indent="-267853" algn="l" rtl="0" eaLnBrk="1" fontAlgn="base" hangingPunct="1">
        <a:spcBef>
          <a:spcPts val="1477"/>
        </a:spcBef>
        <a:spcAft>
          <a:spcPct val="0"/>
        </a:spcAft>
        <a:buSzPct val="159000"/>
        <a:buFont typeface="Arial" charset="0"/>
        <a:buChar char="•"/>
        <a:defRPr sz="1500">
          <a:solidFill>
            <a:schemeClr val="tx1"/>
          </a:solidFill>
          <a:latin typeface="+mn-lt"/>
          <a:sym typeface="Arial" charset="0"/>
        </a:defRPr>
      </a:lvl4pPr>
      <a:lvl5pPr marL="982131" indent="-267853" algn="l" rtl="0" eaLnBrk="1" fontAlgn="base" hangingPunct="1">
        <a:spcBef>
          <a:spcPts val="1477"/>
        </a:spcBef>
        <a:spcAft>
          <a:spcPct val="0"/>
        </a:spcAft>
        <a:buSzPct val="175000"/>
        <a:buFont typeface="Arial" charset="0"/>
        <a:buChar char="•"/>
        <a:defRPr sz="1400">
          <a:solidFill>
            <a:schemeClr val="tx1"/>
          </a:solidFill>
          <a:latin typeface="+mn-lt"/>
          <a:sym typeface="Arial" charset="0"/>
        </a:defRPr>
      </a:lvl5pPr>
      <a:lvl6pPr marL="1303554" indent="-267853" algn="l" rtl="0" eaLnBrk="1" fontAlgn="base" hangingPunct="1">
        <a:spcBef>
          <a:spcPts val="1477"/>
        </a:spcBef>
        <a:spcAft>
          <a:spcPct val="0"/>
        </a:spcAft>
        <a:buSzPct val="175000"/>
        <a:buFont typeface="Arial" charset="0"/>
        <a:buChar char="•"/>
        <a:defRPr sz="1400">
          <a:solidFill>
            <a:schemeClr val="tx1"/>
          </a:solidFill>
          <a:latin typeface="+mn-lt"/>
          <a:sym typeface="Arial" charset="0"/>
        </a:defRPr>
      </a:lvl6pPr>
      <a:lvl7pPr marL="1624979" indent="-267853" algn="l" rtl="0" eaLnBrk="1" fontAlgn="base" hangingPunct="1">
        <a:spcBef>
          <a:spcPts val="1477"/>
        </a:spcBef>
        <a:spcAft>
          <a:spcPct val="0"/>
        </a:spcAft>
        <a:buSzPct val="175000"/>
        <a:buFont typeface="Arial" charset="0"/>
        <a:buChar char="•"/>
        <a:defRPr sz="1400">
          <a:solidFill>
            <a:schemeClr val="tx1"/>
          </a:solidFill>
          <a:latin typeface="+mn-lt"/>
          <a:sym typeface="Arial" charset="0"/>
        </a:defRPr>
      </a:lvl7pPr>
      <a:lvl8pPr marL="1946404" indent="-267853" algn="l" rtl="0" eaLnBrk="1" fontAlgn="base" hangingPunct="1">
        <a:spcBef>
          <a:spcPts val="1477"/>
        </a:spcBef>
        <a:spcAft>
          <a:spcPct val="0"/>
        </a:spcAft>
        <a:buSzPct val="175000"/>
        <a:buFont typeface="Arial" charset="0"/>
        <a:buChar char="•"/>
        <a:defRPr sz="1400">
          <a:solidFill>
            <a:schemeClr val="tx1"/>
          </a:solidFill>
          <a:latin typeface="+mn-lt"/>
          <a:sym typeface="Arial" charset="0"/>
        </a:defRPr>
      </a:lvl8pPr>
      <a:lvl9pPr marL="2267828" indent="-267853" algn="l" rtl="0" eaLnBrk="1" fontAlgn="base" hangingPunct="1">
        <a:spcBef>
          <a:spcPts val="1477"/>
        </a:spcBef>
        <a:spcAft>
          <a:spcPct val="0"/>
        </a:spcAft>
        <a:buSzPct val="175000"/>
        <a:buFont typeface="Arial" charset="0"/>
        <a:buChar char="•"/>
        <a:defRPr sz="1400">
          <a:solidFill>
            <a:schemeClr val="tx1"/>
          </a:solidFill>
          <a:latin typeface="+mn-lt"/>
          <a:sym typeface="Arial" charset="0"/>
        </a:defRPr>
      </a:lvl9pPr>
    </p:bodyStyle>
    <p:otherStyle>
      <a:defPPr>
        <a:defRPr lang="bg-BG"/>
      </a:defPPr>
      <a:lvl1pPr marL="0" algn="l" defTabSz="64284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424" algn="l" defTabSz="64284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849" algn="l" defTabSz="64284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4274" algn="l" defTabSz="64284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697" algn="l" defTabSz="64284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7123" algn="l" defTabSz="64284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8546" algn="l" defTabSz="64284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49971" algn="l" defTabSz="64284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1396" algn="l" defTabSz="642849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232172" y="-116086"/>
            <a:ext cx="7358063" cy="183058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35717" tIns="35717" rIns="35717" bIns="35717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Impact" pitchFamily="34" charset="0"/>
              </a:rPr>
              <a:t>Click to edit Master title style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32172" y="1777008"/>
            <a:ext cx="7358063" cy="21252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35717" tIns="35717" rIns="35717" bIns="357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charset="0"/>
              </a:rPr>
              <a:t>Second level</a:t>
            </a:r>
          </a:p>
          <a:p>
            <a:pPr lvl="2"/>
            <a:r>
              <a:rPr lang="en-US" smtClean="0">
                <a:sym typeface="Arial" charset="0"/>
              </a:rPr>
              <a:t>Third level</a:t>
            </a:r>
          </a:p>
          <a:p>
            <a:pPr lvl="3"/>
            <a:r>
              <a:rPr lang="en-US" smtClean="0">
                <a:sym typeface="Arial" charset="0"/>
              </a:rPr>
              <a:t>Fourth level</a:t>
            </a:r>
          </a:p>
          <a:p>
            <a:pPr lvl="4"/>
            <a:r>
              <a:rPr lang="en-US" smtClean="0">
                <a:sym typeface="Arial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advTm="30000">
    <p:newsflash/>
  </p:transition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j-lt"/>
          <a:ea typeface="+mj-ea"/>
          <a:cs typeface="+mj-cs"/>
          <a:sym typeface="Impact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Impact" pitchFamily="34" charset="0"/>
          <a:sym typeface="Impac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Impact" pitchFamily="34" charset="0"/>
          <a:sym typeface="Impac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Impact" pitchFamily="34" charset="0"/>
          <a:sym typeface="Impac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Impact" pitchFamily="34" charset="0"/>
          <a:sym typeface="Impact" pitchFamily="34" charset="0"/>
        </a:defRPr>
      </a:lvl5pPr>
      <a:lvl6pPr marL="321457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Impact" pitchFamily="34" charset="0"/>
          <a:sym typeface="Impact" pitchFamily="34" charset="0"/>
        </a:defRPr>
      </a:lvl6pPr>
      <a:lvl7pPr marL="642915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Impact" pitchFamily="34" charset="0"/>
          <a:sym typeface="Impact" pitchFamily="34" charset="0"/>
        </a:defRPr>
      </a:lvl7pPr>
      <a:lvl8pPr marL="964372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Impact" pitchFamily="34" charset="0"/>
          <a:sym typeface="Impact" pitchFamily="34" charset="0"/>
        </a:defRPr>
      </a:lvl8pPr>
      <a:lvl9pPr marL="1285829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Impact" pitchFamily="34" charset="0"/>
          <a:sym typeface="Impact" pitchFamily="34" charset="0"/>
        </a:defRPr>
      </a:lvl9pPr>
    </p:titleStyle>
    <p:bodyStyle>
      <a:lvl1pPr algn="l" rtl="0" eaLnBrk="1" fontAlgn="base" hangingPunct="1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sym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sym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sym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sym typeface="Arial" charset="0"/>
        </a:defRPr>
      </a:lvl5pPr>
      <a:lvl6pPr marL="321457" algn="l" rtl="0" eaLnBrk="1" fontAlgn="base" hangingPunct="1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sym typeface="Arial" charset="0"/>
        </a:defRPr>
      </a:lvl6pPr>
      <a:lvl7pPr marL="642915" algn="l" rtl="0" eaLnBrk="1" fontAlgn="base" hangingPunct="1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sym typeface="Arial" charset="0"/>
        </a:defRPr>
      </a:lvl7pPr>
      <a:lvl8pPr marL="964372" algn="l" rtl="0" eaLnBrk="1" fontAlgn="base" hangingPunct="1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sym typeface="Arial" charset="0"/>
        </a:defRPr>
      </a:lvl8pPr>
      <a:lvl9pPr marL="1285829" algn="l" rtl="0" eaLnBrk="1" fontAlgn="base" hangingPunct="1">
        <a:spcBef>
          <a:spcPct val="0"/>
        </a:spcBef>
        <a:spcAft>
          <a:spcPct val="0"/>
        </a:spcAft>
        <a:defRPr sz="1700">
          <a:solidFill>
            <a:schemeClr val="tx1"/>
          </a:solidFill>
          <a:latin typeface="+mn-lt"/>
          <a:sym typeface="Arial" charset="0"/>
        </a:defRPr>
      </a:lvl9pPr>
    </p:bodyStyle>
    <p:otherStyle>
      <a:defPPr>
        <a:defRPr lang="bg-BG"/>
      </a:defPPr>
      <a:lvl1pPr marL="0" algn="l" defTabSz="64291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457" algn="l" defTabSz="64291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915" algn="l" defTabSz="64291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4372" algn="l" defTabSz="64291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829" algn="l" defTabSz="64291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7287" algn="l" defTabSz="64291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8744" algn="l" defTabSz="64291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50201" algn="l" defTabSz="64291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1659" algn="l" defTabSz="64291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35782" y="160734"/>
            <a:ext cx="8152805" cy="6518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35715" tIns="35715" rIns="35715" bIns="3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charset="0"/>
              </a:rPr>
              <a:t>Click to edit Master title style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6484" y="1232297"/>
            <a:ext cx="8242102" cy="49113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charset="0"/>
              </a:rPr>
              <a:t>Second level</a:t>
            </a:r>
          </a:p>
          <a:p>
            <a:pPr lvl="2"/>
            <a:r>
              <a:rPr lang="en-US" smtClean="0">
                <a:sym typeface="Arial" charset="0"/>
              </a:rPr>
              <a:t>Third level</a:t>
            </a:r>
          </a:p>
          <a:p>
            <a:pPr lvl="3"/>
            <a:r>
              <a:rPr lang="en-US" smtClean="0">
                <a:sym typeface="Arial" charset="0"/>
              </a:rPr>
              <a:t>Fourth level</a:t>
            </a:r>
          </a:p>
          <a:p>
            <a:pPr lvl="4"/>
            <a:r>
              <a:rPr lang="en-US" smtClean="0">
                <a:sym typeface="Arial" charset="0"/>
              </a:rPr>
              <a:t>Fifth level</a:t>
            </a:r>
          </a:p>
        </p:txBody>
      </p:sp>
      <p:sp>
        <p:nvSpPr>
          <p:cNvPr id="2051" name="Text Box 3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4451449" y="6554391"/>
            <a:ext cx="239986" cy="2232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64288" tIns="32144" rIns="64288" bIns="32144" numCol="1" anchor="t" anchorCtr="0" compatLnSpc="1">
            <a:prstTxWarp prst="textNoShape">
              <a:avLst/>
            </a:prstTxWarp>
          </a:bodyPr>
          <a:lstStyle>
            <a:lvl1pPr algn="ctr">
              <a:defRPr sz="1100" b="1">
                <a:solidFill>
                  <a:srgbClr val="005A7C"/>
                </a:solidFill>
                <a:cs typeface="Arial" charset="0"/>
              </a:defRPr>
            </a:lvl1pPr>
          </a:lstStyle>
          <a:p>
            <a:fld id="{D52D6F3F-5AD6-4916-B696-30E2A6EDF08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advTm="30000">
    <p:newsflash/>
  </p:transition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rgbClr val="005A7C"/>
          </a:solidFill>
          <a:latin typeface="+mj-lt"/>
          <a:ea typeface="+mj-ea"/>
          <a:cs typeface="+mj-cs"/>
          <a:sym typeface="Arial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rgbClr val="005A7C"/>
          </a:solidFill>
          <a:latin typeface="Arial" charset="0"/>
          <a:sym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rgbClr val="005A7C"/>
          </a:solidFill>
          <a:latin typeface="Arial" charset="0"/>
          <a:sym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rgbClr val="005A7C"/>
          </a:solidFill>
          <a:latin typeface="Arial" charset="0"/>
          <a:sym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500" b="1">
          <a:solidFill>
            <a:srgbClr val="005A7C"/>
          </a:solidFill>
          <a:latin typeface="Arial" charset="0"/>
          <a:sym typeface="Arial" charset="0"/>
        </a:defRPr>
      </a:lvl5pPr>
      <a:lvl6pPr marL="321440" algn="l" rtl="0" eaLnBrk="1" fontAlgn="base" hangingPunct="1">
        <a:spcBef>
          <a:spcPct val="0"/>
        </a:spcBef>
        <a:spcAft>
          <a:spcPct val="0"/>
        </a:spcAft>
        <a:defRPr sz="2500" b="1">
          <a:solidFill>
            <a:srgbClr val="005A7C"/>
          </a:solidFill>
          <a:latin typeface="Arial" charset="0"/>
          <a:sym typeface="Arial" charset="0"/>
        </a:defRPr>
      </a:lvl6pPr>
      <a:lvl7pPr marL="642882" algn="l" rtl="0" eaLnBrk="1" fontAlgn="base" hangingPunct="1">
        <a:spcBef>
          <a:spcPct val="0"/>
        </a:spcBef>
        <a:spcAft>
          <a:spcPct val="0"/>
        </a:spcAft>
        <a:defRPr sz="2500" b="1">
          <a:solidFill>
            <a:srgbClr val="005A7C"/>
          </a:solidFill>
          <a:latin typeface="Arial" charset="0"/>
          <a:sym typeface="Arial" charset="0"/>
        </a:defRPr>
      </a:lvl7pPr>
      <a:lvl8pPr marL="964323" algn="l" rtl="0" eaLnBrk="1" fontAlgn="base" hangingPunct="1">
        <a:spcBef>
          <a:spcPct val="0"/>
        </a:spcBef>
        <a:spcAft>
          <a:spcPct val="0"/>
        </a:spcAft>
        <a:defRPr sz="2500" b="1">
          <a:solidFill>
            <a:srgbClr val="005A7C"/>
          </a:solidFill>
          <a:latin typeface="Arial" charset="0"/>
          <a:sym typeface="Arial" charset="0"/>
        </a:defRPr>
      </a:lvl8pPr>
      <a:lvl9pPr marL="1285763" algn="l" rtl="0" eaLnBrk="1" fontAlgn="base" hangingPunct="1">
        <a:spcBef>
          <a:spcPct val="0"/>
        </a:spcBef>
        <a:spcAft>
          <a:spcPct val="0"/>
        </a:spcAft>
        <a:defRPr sz="2500" b="1">
          <a:solidFill>
            <a:srgbClr val="005A7C"/>
          </a:solidFill>
          <a:latin typeface="Arial" charset="0"/>
          <a:sym typeface="Arial" charset="0"/>
        </a:defRPr>
      </a:lvl9pPr>
    </p:titleStyle>
    <p:bodyStyle>
      <a:lvl1pPr marL="410730" indent="-267867" algn="l" rtl="0" eaLnBrk="1" fontAlgn="base" hangingPunct="1">
        <a:spcBef>
          <a:spcPts val="1477"/>
        </a:spcBef>
        <a:spcAft>
          <a:spcPct val="0"/>
        </a:spcAft>
        <a:buSzPct val="125000"/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1pPr>
      <a:lvl2pPr marL="580380" indent="-267867" algn="l" rtl="0" eaLnBrk="1" fontAlgn="base" hangingPunct="1">
        <a:spcBef>
          <a:spcPts val="1477"/>
        </a:spcBef>
        <a:spcAft>
          <a:spcPct val="0"/>
        </a:spcAft>
        <a:buSzPct val="134000"/>
        <a:buFont typeface="Arial" charset="0"/>
        <a:buChar char="-"/>
        <a:defRPr sz="1800">
          <a:solidFill>
            <a:schemeClr val="tx1"/>
          </a:solidFill>
          <a:latin typeface="+mn-lt"/>
          <a:sym typeface="Arial" charset="0"/>
        </a:defRPr>
      </a:lvl2pPr>
      <a:lvl3pPr marL="714314" indent="-267867" algn="l" rtl="0" eaLnBrk="1" fontAlgn="base" hangingPunct="1">
        <a:spcBef>
          <a:spcPts val="1477"/>
        </a:spcBef>
        <a:spcAft>
          <a:spcPct val="0"/>
        </a:spcAft>
        <a:buSzPct val="116000"/>
        <a:buFont typeface="Lucida Grande" charset="0"/>
        <a:buChar char="✓"/>
        <a:defRPr sz="1700">
          <a:solidFill>
            <a:schemeClr val="tx1"/>
          </a:solidFill>
          <a:latin typeface="+mn-lt"/>
          <a:sym typeface="Arial" charset="0"/>
        </a:defRPr>
      </a:lvl3pPr>
      <a:lvl4pPr marL="848247" indent="-267867" algn="l" rtl="0" eaLnBrk="1" fontAlgn="base" hangingPunct="1">
        <a:spcBef>
          <a:spcPts val="1477"/>
        </a:spcBef>
        <a:spcAft>
          <a:spcPct val="0"/>
        </a:spcAft>
        <a:buSzPct val="159000"/>
        <a:buFont typeface="Arial" charset="0"/>
        <a:buChar char="•"/>
        <a:defRPr sz="1500">
          <a:solidFill>
            <a:schemeClr val="tx1"/>
          </a:solidFill>
          <a:latin typeface="+mn-lt"/>
          <a:sym typeface="Arial" charset="0"/>
        </a:defRPr>
      </a:lvl4pPr>
      <a:lvl5pPr marL="982181" indent="-267867" algn="l" rtl="0" eaLnBrk="1" fontAlgn="base" hangingPunct="1">
        <a:spcBef>
          <a:spcPts val="1477"/>
        </a:spcBef>
        <a:spcAft>
          <a:spcPct val="0"/>
        </a:spcAft>
        <a:buSzPct val="175000"/>
        <a:buFont typeface="Arial" charset="0"/>
        <a:buChar char="•"/>
        <a:defRPr sz="1400">
          <a:solidFill>
            <a:schemeClr val="tx1"/>
          </a:solidFill>
          <a:latin typeface="+mn-lt"/>
          <a:sym typeface="Arial" charset="0"/>
        </a:defRPr>
      </a:lvl5pPr>
      <a:lvl6pPr marL="1303621" indent="-267867" algn="l" rtl="0" eaLnBrk="1" fontAlgn="base" hangingPunct="1">
        <a:spcBef>
          <a:spcPts val="1477"/>
        </a:spcBef>
        <a:spcAft>
          <a:spcPct val="0"/>
        </a:spcAft>
        <a:buSzPct val="175000"/>
        <a:buFont typeface="Arial" charset="0"/>
        <a:buChar char="•"/>
        <a:defRPr sz="1400">
          <a:solidFill>
            <a:schemeClr val="tx1"/>
          </a:solidFill>
          <a:latin typeface="+mn-lt"/>
          <a:sym typeface="Arial" charset="0"/>
        </a:defRPr>
      </a:lvl6pPr>
      <a:lvl7pPr marL="1625062" indent="-267867" algn="l" rtl="0" eaLnBrk="1" fontAlgn="base" hangingPunct="1">
        <a:spcBef>
          <a:spcPts val="1477"/>
        </a:spcBef>
        <a:spcAft>
          <a:spcPct val="0"/>
        </a:spcAft>
        <a:buSzPct val="175000"/>
        <a:buFont typeface="Arial" charset="0"/>
        <a:buChar char="•"/>
        <a:defRPr sz="1400">
          <a:solidFill>
            <a:schemeClr val="tx1"/>
          </a:solidFill>
          <a:latin typeface="+mn-lt"/>
          <a:sym typeface="Arial" charset="0"/>
        </a:defRPr>
      </a:lvl7pPr>
      <a:lvl8pPr marL="1946504" indent="-267867" algn="l" rtl="0" eaLnBrk="1" fontAlgn="base" hangingPunct="1">
        <a:spcBef>
          <a:spcPts val="1477"/>
        </a:spcBef>
        <a:spcAft>
          <a:spcPct val="0"/>
        </a:spcAft>
        <a:buSzPct val="175000"/>
        <a:buFont typeface="Arial" charset="0"/>
        <a:buChar char="•"/>
        <a:defRPr sz="1400">
          <a:solidFill>
            <a:schemeClr val="tx1"/>
          </a:solidFill>
          <a:latin typeface="+mn-lt"/>
          <a:sym typeface="Arial" charset="0"/>
        </a:defRPr>
      </a:lvl8pPr>
      <a:lvl9pPr marL="2267944" indent="-267867" algn="l" rtl="0" eaLnBrk="1" fontAlgn="base" hangingPunct="1">
        <a:spcBef>
          <a:spcPts val="1477"/>
        </a:spcBef>
        <a:spcAft>
          <a:spcPct val="0"/>
        </a:spcAft>
        <a:buSzPct val="175000"/>
        <a:buFont typeface="Arial" charset="0"/>
        <a:buChar char="•"/>
        <a:defRPr sz="1400">
          <a:solidFill>
            <a:schemeClr val="tx1"/>
          </a:solidFill>
          <a:latin typeface="+mn-lt"/>
          <a:sym typeface="Arial" charset="0"/>
        </a:defRPr>
      </a:lvl9pPr>
    </p:bodyStyle>
    <p:otherStyle>
      <a:defPPr>
        <a:defRPr lang="bg-BG"/>
      </a:defPPr>
      <a:lvl1pPr marL="0" algn="l" defTabSz="64288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440" algn="l" defTabSz="64288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882" algn="l" defTabSz="64288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4323" algn="l" defTabSz="64288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763" algn="l" defTabSz="64288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7205" algn="l" defTabSz="64288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8645" algn="l" defTabSz="64288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50086" algn="l" defTabSz="64288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1527" algn="l" defTabSz="642882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3DF2874-0279-44F3-9E00-C54FB1691741}" type="datetime1">
              <a:rPr lang="bg-BG" sz="1000" smtClean="0">
                <a:solidFill>
                  <a:schemeClr val="tx2"/>
                </a:solidFill>
              </a:rPr>
              <a:pPr/>
              <a:t>20.1.2014 г.</a:t>
            </a:fld>
            <a:endParaRPr lang="en-US" sz="1000" dirty="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 algn="r" eaLnBrk="1" latinLnBrk="0" hangingPunct="1"/>
            <a:r>
              <a:rPr kumimoji="0" lang="ru-RU" sz="1000" smtClean="0">
                <a:solidFill>
                  <a:schemeClr val="tx2"/>
                </a:solidFill>
              </a:rPr>
              <a:t>Специалност: ТД 9А група № 22714</a:t>
            </a:r>
            <a:endParaRPr kumimoji="0" lang="en-US" sz="1000" dirty="0">
              <a:solidFill>
                <a:schemeClr val="tx2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algn="r" eaLnBrk="1" latinLnBrk="0" hangingPunct="1"/>
            <a:fld id="{BC5217A8-0E06-4059-AC45-433E2E67A85D}" type="slidenum">
              <a:rPr kumimoji="0" lang="en-US" smtClean="0"/>
              <a:pPr algn="r" eaLnBrk="1" latinLnBrk="0" hangingPunct="1"/>
              <a:t>‹#›</a:t>
            </a:fld>
            <a:endParaRPr kumimoji="0" lang="en-US" sz="1100" dirty="0">
              <a:solidFill>
                <a:schemeClr val="tx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ransition advTm="30000">
    <p:newsflash/>
  </p:transition>
  <p:hf hdr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6.xml"/><Relationship Id="rId6" Type="http://schemas.openxmlformats.org/officeDocument/2006/relationships/diagramData" Target="../diagrams/data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Red_Wings_by_Riffo.jpg"/>
          <p:cNvPicPr>
            <a:picLocks noChangeAspect="1"/>
          </p:cNvPicPr>
          <p:nvPr/>
        </p:nvPicPr>
        <p:blipFill>
          <a:blip r:embed="rId3">
            <a:lum bright="44000" contrast="-41000"/>
          </a:blip>
          <a:stretch>
            <a:fillRect/>
          </a:stretch>
        </p:blipFill>
        <p:spPr>
          <a:xfrm>
            <a:off x="0" y="-16438"/>
            <a:ext cx="9144000" cy="6874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Content Placeholder 3" descr="Red_Wings_by_Riffo.jpg"/>
          <p:cNvPicPr>
            <a:picLocks noGrp="1" noChangeAspect="1"/>
          </p:cNvPicPr>
          <p:nvPr>
            <p:ph idx="1"/>
          </p:nvPr>
        </p:nvPicPr>
        <p:blipFill>
          <a:blip r:embed="rId4" cstate="print">
            <a:lum bright="43000" contrast="-49000"/>
          </a:blip>
          <a:stretch>
            <a:fillRect/>
          </a:stretch>
        </p:blipFill>
        <p:spPr>
          <a:xfrm>
            <a:off x="2927465" y="3276586"/>
            <a:ext cx="2298469" cy="1512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0" y="3857628"/>
            <a:ext cx="9144000" cy="523216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pPr algn="ctr"/>
            <a:r>
              <a:rPr lang="bg-BG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Разработил</a:t>
            </a:r>
            <a:r>
              <a:rPr lang="bg-BG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</a:t>
            </a:r>
            <a:endParaRPr lang="bg-BG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42910" y="2214554"/>
            <a:ext cx="75724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bg-BG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Авиация в </a:t>
            </a:r>
            <a:r>
              <a:rPr lang="bg-BG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България</a:t>
            </a:r>
            <a:endParaRPr lang="bg-BG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3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465754"/>
          </a:xfrm>
        </p:spPr>
        <p:txBody>
          <a:bodyPr>
            <a:normAutofit fontScale="90000"/>
          </a:bodyPr>
          <a:lstStyle/>
          <a:p>
            <a:pPr algn="ctr"/>
            <a:r>
              <a:rPr lang="bg-BG" sz="2400" dirty="0" smtClean="0">
                <a:latin typeface="Cambria" pitchFamily="18" charset="0"/>
              </a:rPr>
              <a:t>Дестинации до които “българия ер” изпълнява полети</a:t>
            </a:r>
            <a:endParaRPr lang="bg-BG" sz="2400" dirty="0">
              <a:latin typeface="Cambria" pitchFamily="18" charset="0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1000109"/>
          <a:ext cx="8143902" cy="5654199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357317"/>
                <a:gridCol w="1357317"/>
                <a:gridCol w="1357317"/>
                <a:gridCol w="1357317"/>
                <a:gridCol w="1357317"/>
                <a:gridCol w="1357317"/>
              </a:tblGrid>
              <a:tr h="202934">
                <a:tc rowSpan="2"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 dirty="0"/>
                        <a:t>Град</a:t>
                      </a:r>
                      <a:endParaRPr lang="bg-BG" sz="10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 dirty="0"/>
                        <a:t>Летищен код</a:t>
                      </a:r>
                      <a:endParaRPr lang="bg-BG" sz="10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 dirty="0"/>
                        <a:t>Летище</a:t>
                      </a:r>
                      <a:endParaRPr lang="bg-BG" sz="10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 dirty="0"/>
                        <a:t>Самолет</a:t>
                      </a:r>
                      <a:endParaRPr lang="bg-BG" sz="10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endParaRPr lang="bg-BG" sz="1000" dirty="0"/>
                    </a:p>
                  </a:txBody>
                  <a:tcPr marL="26271" marR="26271" marT="13135" marB="13135"/>
                </a:tc>
              </a:tr>
              <a:tr h="202934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 dirty="0"/>
                        <a:t>IATA</a:t>
                      </a:r>
                      <a:endParaRPr lang="bg-BG" sz="10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 dirty="0"/>
                        <a:t>ICAO</a:t>
                      </a:r>
                      <a:endParaRPr lang="bg-BG" sz="10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bg-BG" sz="1000" dirty="0"/>
                    </a:p>
                  </a:txBody>
                  <a:tcPr marL="26271" marR="26271" marT="13135" marB="13135"/>
                </a:tc>
              </a:tr>
              <a:tr h="177244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dirty="0"/>
                        <a:t> </a:t>
                      </a:r>
                      <a:r>
                        <a:rPr lang="bg-BG" sz="1000" b="1" u="sng" dirty="0"/>
                        <a:t>Израел</a:t>
                      </a:r>
                      <a:endParaRPr lang="bg-BG" sz="1000" b="1" dirty="0">
                        <a:solidFill>
                          <a:schemeClr val="tx1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5121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 u="none" dirty="0"/>
                        <a:t>Тел Авив</a:t>
                      </a:r>
                      <a:endParaRPr lang="bg-BG" sz="1000" b="1" u="none" dirty="0">
                        <a:solidFill>
                          <a:schemeClr val="tx1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/>
                        <a:t>TLV</a:t>
                      </a:r>
                      <a:endParaRPr lang="bg-BG" sz="100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 dirty="0"/>
                        <a:t>LLBG</a:t>
                      </a:r>
                      <a:endParaRPr lang="bg-BG" sz="10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 dirty="0"/>
                        <a:t>Международно летище Бен Гурион</a:t>
                      </a:r>
                      <a:endParaRPr lang="bg-BG" sz="10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 dirty="0"/>
                        <a:t>A319, А320, Е190</a:t>
                      </a:r>
                      <a:endParaRPr lang="bg-BG" sz="10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endParaRPr lang="bg-BG" sz="1000" dirty="0">
                        <a:latin typeface="Arial"/>
                      </a:endParaRPr>
                    </a:p>
                  </a:txBody>
                  <a:tcPr marL="8757" marR="8757" marT="8757" marB="8757" anchor="ctr"/>
                </a:tc>
              </a:tr>
              <a:tr h="177244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dirty="0"/>
                        <a:t> </a:t>
                      </a:r>
                      <a:r>
                        <a:rPr lang="bg-BG" sz="1000" b="1" u="sng" dirty="0"/>
                        <a:t>Ливан</a:t>
                      </a:r>
                      <a:endParaRPr lang="bg-BG" sz="1000" b="1" dirty="0">
                        <a:solidFill>
                          <a:schemeClr val="tx1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5765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 u="none" dirty="0"/>
                        <a:t>Бейрут</a:t>
                      </a:r>
                      <a:endParaRPr lang="bg-BG" sz="1000" b="1" u="none" dirty="0">
                        <a:solidFill>
                          <a:schemeClr val="tx1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/>
                        <a:t>BEY</a:t>
                      </a:r>
                      <a:endParaRPr lang="bg-BG" sz="100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/>
                        <a:t>OLBA</a:t>
                      </a:r>
                      <a:endParaRPr lang="bg-BG" sz="100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 dirty="0"/>
                        <a:t>Международно летище Рафик Харири</a:t>
                      </a:r>
                      <a:endParaRPr lang="bg-BG" sz="10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 dirty="0"/>
                        <a:t>BAe146, Е190</a:t>
                      </a:r>
                      <a:endParaRPr lang="bg-BG" sz="10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endParaRPr lang="bg-BG" sz="1000" dirty="0">
                        <a:latin typeface="Arial"/>
                      </a:endParaRPr>
                    </a:p>
                  </a:txBody>
                  <a:tcPr marL="8757" marR="8757" marT="8757" marB="8757" anchor="ctr"/>
                </a:tc>
              </a:tr>
              <a:tr h="177244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 dirty="0"/>
                        <a:t> </a:t>
                      </a:r>
                      <a:r>
                        <a:rPr lang="bg-BG" sz="1000" b="1" u="sng" dirty="0"/>
                        <a:t>Австрия</a:t>
                      </a:r>
                      <a:endParaRPr lang="bg-BG" sz="1000" b="1" dirty="0">
                        <a:solidFill>
                          <a:schemeClr val="tx1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3897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 u="none" dirty="0"/>
                        <a:t>Виена</a:t>
                      </a:r>
                      <a:endParaRPr lang="bg-BG" sz="1000" b="1" u="none" dirty="0">
                        <a:solidFill>
                          <a:schemeClr val="tx1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/>
                        <a:t>VIE</a:t>
                      </a:r>
                      <a:endParaRPr lang="bg-BG" sz="100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/>
                        <a:t>LOWW</a:t>
                      </a:r>
                      <a:endParaRPr lang="bg-BG" sz="100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 dirty="0"/>
                        <a:t>Международно летище Виена</a:t>
                      </a:r>
                      <a:endParaRPr lang="bg-BG" sz="10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 dirty="0"/>
                        <a:t>Е190, BAe146</a:t>
                      </a:r>
                      <a:endParaRPr lang="bg-BG" sz="10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endParaRPr lang="bg-BG" sz="1000" dirty="0">
                        <a:latin typeface="Arial"/>
                      </a:endParaRPr>
                    </a:p>
                  </a:txBody>
                  <a:tcPr marL="8757" marR="8757" marT="8757" marB="8757" anchor="ctr"/>
                </a:tc>
              </a:tr>
              <a:tr h="177244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 dirty="0"/>
                        <a:t> </a:t>
                      </a:r>
                      <a:r>
                        <a:rPr lang="bg-BG" sz="1000" b="1" u="sng" dirty="0"/>
                        <a:t>Белгия</a:t>
                      </a:r>
                      <a:endParaRPr lang="bg-BG" sz="1000" b="1" dirty="0">
                        <a:solidFill>
                          <a:schemeClr val="tx1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3897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 u="none" dirty="0" smtClean="0"/>
                        <a:t>Брюксел</a:t>
                      </a:r>
                      <a:endParaRPr lang="bg-BG" sz="1000" b="1" u="none" dirty="0">
                        <a:solidFill>
                          <a:schemeClr val="tx1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/>
                        <a:t>BRU</a:t>
                      </a:r>
                      <a:endParaRPr lang="bg-BG" sz="100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/>
                        <a:t>EBBR</a:t>
                      </a:r>
                      <a:endParaRPr lang="bg-BG" sz="100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/>
                        <a:t>Международно летище Брюксел</a:t>
                      </a:r>
                      <a:endParaRPr lang="bg-BG" sz="100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 dirty="0"/>
                        <a:t>Е190, A319, BAe146</a:t>
                      </a:r>
                      <a:endParaRPr lang="bg-BG" sz="10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endParaRPr lang="bg-BG" sz="1000" dirty="0">
                        <a:latin typeface="Arial"/>
                      </a:endParaRPr>
                    </a:p>
                  </a:txBody>
                  <a:tcPr marL="8757" marR="8757" marT="8757" marB="8757" anchor="ctr"/>
                </a:tc>
              </a:tr>
              <a:tr h="177244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 dirty="0"/>
                        <a:t> </a:t>
                      </a:r>
                      <a:r>
                        <a:rPr lang="bg-BG" sz="1000" b="1" u="sng" dirty="0"/>
                        <a:t>България</a:t>
                      </a:r>
                      <a:endParaRPr lang="bg-BG" sz="1000" b="1" dirty="0">
                        <a:solidFill>
                          <a:schemeClr val="tx1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3897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 u="none" dirty="0"/>
                        <a:t>Бургас</a:t>
                      </a:r>
                      <a:endParaRPr lang="bg-BG" sz="1000" b="1" u="none" dirty="0">
                        <a:solidFill>
                          <a:schemeClr val="tx1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/>
                        <a:t>BOJ</a:t>
                      </a:r>
                      <a:endParaRPr lang="bg-BG" sz="100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/>
                        <a:t>LBBG</a:t>
                      </a:r>
                      <a:endParaRPr lang="bg-BG" sz="100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 dirty="0"/>
                        <a:t>Международно летище Бургас</a:t>
                      </a:r>
                      <a:endParaRPr lang="bg-BG" sz="10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/>
                        <a:t>А319, A320, Е190, BAe146</a:t>
                      </a:r>
                      <a:endParaRPr lang="bg-BG" sz="100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endParaRPr lang="bg-BG" sz="1000" dirty="0">
                        <a:latin typeface="Arial"/>
                      </a:endParaRPr>
                    </a:p>
                  </a:txBody>
                  <a:tcPr marL="8757" marR="8757" marT="8757" marB="8757" anchor="ctr"/>
                </a:tc>
              </a:tr>
              <a:tr h="3897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 u="none" dirty="0"/>
                        <a:t>София</a:t>
                      </a:r>
                      <a:endParaRPr lang="bg-BG" sz="1000" b="1" u="none" dirty="0">
                        <a:solidFill>
                          <a:schemeClr val="tx1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 dirty="0"/>
                        <a:t>SOF</a:t>
                      </a:r>
                      <a:endParaRPr lang="bg-BG" sz="10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 dirty="0"/>
                        <a:t>LBSF</a:t>
                      </a:r>
                      <a:endParaRPr lang="bg-BG" sz="10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/>
                        <a:t>Международно летище София</a:t>
                      </a:r>
                      <a:endParaRPr lang="bg-BG" sz="100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/>
                        <a:t>A319, A320, Е190, BAe146, B737-300</a:t>
                      </a:r>
                      <a:endParaRPr lang="bg-BG" sz="100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endParaRPr lang="bg-BG" sz="1000" dirty="0">
                        <a:latin typeface="Arial"/>
                      </a:endParaRPr>
                    </a:p>
                  </a:txBody>
                  <a:tcPr marL="8757" marR="8757" marT="8757" marB="8757" anchor="ctr"/>
                </a:tc>
              </a:tr>
              <a:tr h="3897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 u="none" dirty="0"/>
                        <a:t>Варна</a:t>
                      </a:r>
                      <a:endParaRPr lang="bg-BG" sz="1000" b="1" u="none" dirty="0">
                        <a:solidFill>
                          <a:schemeClr val="tx1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 dirty="0"/>
                        <a:t>VAR</a:t>
                      </a:r>
                      <a:endParaRPr lang="bg-BG" sz="10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 dirty="0"/>
                        <a:t>LBWN</a:t>
                      </a:r>
                      <a:endParaRPr lang="bg-BG" sz="10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 dirty="0"/>
                        <a:t>Международно летище Варна</a:t>
                      </a:r>
                      <a:endParaRPr lang="bg-BG" sz="10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/>
                        <a:t>A319, A320, Е190, BAe146, B737-300</a:t>
                      </a:r>
                      <a:endParaRPr lang="bg-BG" sz="100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endParaRPr lang="bg-BG" sz="1000" dirty="0">
                        <a:latin typeface="Arial"/>
                      </a:endParaRPr>
                    </a:p>
                  </a:txBody>
                  <a:tcPr marL="8757" marR="8757" marT="8757" marB="8757" anchor="ctr"/>
                </a:tc>
              </a:tr>
              <a:tr h="177244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 dirty="0"/>
                        <a:t> </a:t>
                      </a:r>
                      <a:r>
                        <a:rPr lang="bg-BG" sz="1000" b="1" u="sng" dirty="0"/>
                        <a:t>Кипър</a:t>
                      </a:r>
                      <a:endParaRPr lang="bg-BG" sz="1000" b="1" dirty="0">
                        <a:solidFill>
                          <a:schemeClr val="tx1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3897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 u="none" dirty="0"/>
                        <a:t>Ларнака</a:t>
                      </a:r>
                      <a:endParaRPr lang="bg-BG" sz="1000" b="1" u="none" dirty="0">
                        <a:solidFill>
                          <a:schemeClr val="tx1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/>
                        <a:t>LCA</a:t>
                      </a:r>
                      <a:endParaRPr lang="bg-BG" sz="100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 dirty="0"/>
                        <a:t>LCLK</a:t>
                      </a:r>
                      <a:endParaRPr lang="bg-BG" sz="10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/>
                        <a:t>Международно летище Ларнака</a:t>
                      </a:r>
                      <a:endParaRPr lang="bg-BG" sz="100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 dirty="0"/>
                        <a:t>A319, А320, Е190</a:t>
                      </a:r>
                      <a:endParaRPr lang="bg-BG" sz="10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endParaRPr lang="bg-BG" sz="1000" dirty="0">
                        <a:latin typeface="Arial"/>
                      </a:endParaRPr>
                    </a:p>
                  </a:txBody>
                  <a:tcPr marL="8757" marR="8757" marT="8757" marB="8757" anchor="ctr"/>
                </a:tc>
              </a:tr>
              <a:tr h="3897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 u="none" dirty="0"/>
                        <a:t>Пафос</a:t>
                      </a:r>
                      <a:endParaRPr lang="bg-BG" sz="1000" b="1" u="none" dirty="0">
                        <a:solidFill>
                          <a:schemeClr val="tx1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/>
                        <a:t>PFO</a:t>
                      </a:r>
                      <a:endParaRPr lang="bg-BG" sz="100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 dirty="0"/>
                        <a:t>LCPH</a:t>
                      </a:r>
                      <a:endParaRPr lang="bg-BG" sz="1000" dirty="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/>
                        <a:t>Международно летище Пафос</a:t>
                      </a:r>
                      <a:endParaRPr lang="bg-BG" sz="100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000"/>
                        <a:t>A319, А320</a:t>
                      </a:r>
                      <a:endParaRPr lang="bg-BG" sz="1000">
                        <a:solidFill>
                          <a:srgbClr val="000000"/>
                        </a:solidFill>
                        <a:latin typeface="Arial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endParaRPr lang="bg-BG" sz="1000" dirty="0">
                        <a:latin typeface="Arial"/>
                      </a:endParaRPr>
                    </a:p>
                  </a:txBody>
                  <a:tcPr marL="8757" marR="8757" marT="8757" marB="8757" anchor="ctr"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6CCCC-9C66-4B5E-98E1-ECD56D9005D7}" type="datetime1">
              <a:rPr lang="bg-BG" smtClean="0"/>
              <a:pPr/>
              <a:t>20.1.2014 г.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46CD-D458-4E97-A479-880F7FE2D751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ransition advTm="3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428604"/>
          <a:ext cx="8143902" cy="4968307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357317"/>
                <a:gridCol w="1357317"/>
                <a:gridCol w="1357317"/>
                <a:gridCol w="1357317"/>
                <a:gridCol w="1357317"/>
                <a:gridCol w="1357317"/>
              </a:tblGrid>
              <a:tr h="196839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dirty="0"/>
                        <a:t> </a:t>
                      </a:r>
                      <a:r>
                        <a:rPr lang="bg-BG" sz="1200" b="1" u="sng" dirty="0"/>
                        <a:t>Франция</a:t>
                      </a:r>
                      <a:endParaRPr lang="bg-BG" sz="1200" b="1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6403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u="none" dirty="0"/>
                        <a:t>Париж</a:t>
                      </a:r>
                      <a:endParaRPr lang="bg-BG" sz="1200" b="1" u="none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/>
                        <a:t>CDG</a:t>
                      </a:r>
                      <a:endParaRPr lang="bg-BG" sz="1200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/>
                        <a:t>LFPG</a:t>
                      </a:r>
                      <a:endParaRPr lang="bg-BG" sz="1200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/>
                        <a:t>Международно летище Шарл дьо Гол</a:t>
                      </a:r>
                      <a:endParaRPr lang="bg-BG" sz="1200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/>
                        <a:t>Е190, A319</a:t>
                      </a:r>
                      <a:endParaRPr lang="bg-BG" sz="1200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endParaRPr lang="bg-BG" sz="1200">
                        <a:latin typeface="Cambria" pitchFamily="18" charset="0"/>
                      </a:endParaRPr>
                    </a:p>
                  </a:txBody>
                  <a:tcPr marL="8757" marR="8757" marT="8757" marB="8757" anchor="ctr"/>
                </a:tc>
              </a:tr>
              <a:tr h="196839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/>
                        <a:t> </a:t>
                      </a:r>
                      <a:r>
                        <a:rPr lang="bg-BG" sz="1200" b="1" u="sng" dirty="0"/>
                        <a:t>Германия</a:t>
                      </a:r>
                      <a:endParaRPr lang="bg-BG" sz="1200" b="1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4328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u="none" dirty="0"/>
                        <a:t>Берлин</a:t>
                      </a:r>
                      <a:endParaRPr lang="bg-BG" sz="1200" b="1" u="none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/>
                        <a:t>TXL</a:t>
                      </a:r>
                      <a:endParaRPr lang="bg-BG" sz="1200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/>
                        <a:t>EDDT</a:t>
                      </a:r>
                      <a:endParaRPr lang="bg-BG" sz="1200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/>
                        <a:t>Международно летище Тегел</a:t>
                      </a:r>
                      <a:endParaRPr lang="bg-BG" sz="1200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/>
                        <a:t>A319, Е190, BAe146</a:t>
                      </a:r>
                      <a:endParaRPr lang="bg-BG" sz="120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endParaRPr lang="bg-BG" sz="1200">
                        <a:latin typeface="Cambria" pitchFamily="18" charset="0"/>
                      </a:endParaRPr>
                    </a:p>
                  </a:txBody>
                  <a:tcPr marL="8757" marR="8757" marT="8757" marB="8757" anchor="ctr"/>
                </a:tc>
              </a:tr>
              <a:tr h="6403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u="none" dirty="0"/>
                        <a:t>Франкфурт</a:t>
                      </a:r>
                      <a:endParaRPr lang="bg-BG" sz="1200" b="1" u="none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/>
                        <a:t>FRA</a:t>
                      </a:r>
                      <a:endParaRPr lang="bg-BG" sz="1200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/>
                        <a:t>EDDF</a:t>
                      </a:r>
                      <a:endParaRPr lang="bg-BG" sz="1200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/>
                        <a:t>Международно летище Франкфурт на Маин</a:t>
                      </a:r>
                      <a:endParaRPr lang="bg-BG" sz="1200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/>
                        <a:t>A319, Е190</a:t>
                      </a:r>
                      <a:endParaRPr lang="bg-BG" sz="1200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endParaRPr lang="bg-BG" sz="1200">
                        <a:latin typeface="Cambria" pitchFamily="18" charset="0"/>
                      </a:endParaRPr>
                    </a:p>
                  </a:txBody>
                  <a:tcPr marL="8757" marR="8757" marT="8757" marB="8757" anchor="ctr"/>
                </a:tc>
              </a:tr>
              <a:tr h="196839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dirty="0"/>
                        <a:t> </a:t>
                      </a:r>
                      <a:r>
                        <a:rPr lang="bg-BG" sz="1200" b="1" u="sng" dirty="0"/>
                        <a:t>Гърция</a:t>
                      </a:r>
                      <a:endParaRPr lang="bg-BG" sz="1200" b="1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4328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u="none" dirty="0"/>
                        <a:t>Атина</a:t>
                      </a:r>
                      <a:endParaRPr lang="bg-BG" sz="1200" b="1" u="none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/>
                        <a:t>ATH</a:t>
                      </a:r>
                      <a:endParaRPr lang="bg-BG" sz="120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/>
                        <a:t>LGAV</a:t>
                      </a:r>
                      <a:endParaRPr lang="bg-BG" sz="1200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/>
                        <a:t>Международно летище Атина</a:t>
                      </a:r>
                      <a:endParaRPr lang="bg-BG" sz="1200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/>
                        <a:t>BAe146, Е190</a:t>
                      </a:r>
                      <a:endParaRPr lang="bg-BG" sz="1200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endParaRPr lang="bg-BG" sz="1200" dirty="0">
                        <a:latin typeface="Cambria" pitchFamily="18" charset="0"/>
                      </a:endParaRPr>
                    </a:p>
                  </a:txBody>
                  <a:tcPr marL="8757" marR="8757" marT="8757" marB="8757" anchor="ctr"/>
                </a:tc>
              </a:tr>
              <a:tr h="196839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u="sng" dirty="0"/>
                        <a:t> Италия</a:t>
                      </a:r>
                      <a:endParaRPr lang="bg-BG" sz="1200" b="1" u="sng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4328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u="none" dirty="0"/>
                        <a:t>Рим</a:t>
                      </a:r>
                      <a:endParaRPr lang="bg-BG" sz="1200" b="1" u="none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/>
                        <a:t>FCO</a:t>
                      </a:r>
                      <a:endParaRPr lang="bg-BG" sz="120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/>
                        <a:t>LIRF</a:t>
                      </a:r>
                      <a:endParaRPr lang="bg-BG" sz="1200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/>
                        <a:t>Международно летище Фиумичино</a:t>
                      </a:r>
                      <a:endParaRPr lang="bg-BG" sz="1200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/>
                        <a:t>A319, Е190, BAe146</a:t>
                      </a:r>
                      <a:endParaRPr lang="bg-BG" sz="1200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endParaRPr lang="bg-BG" sz="1200" dirty="0">
                        <a:latin typeface="Cambria" pitchFamily="18" charset="0"/>
                      </a:endParaRPr>
                    </a:p>
                  </a:txBody>
                  <a:tcPr marL="8757" marR="8757" marT="8757" marB="8757" anchor="ctr"/>
                </a:tc>
              </a:tr>
              <a:tr h="4328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u="none" dirty="0"/>
                        <a:t>Милано</a:t>
                      </a:r>
                      <a:endParaRPr lang="bg-BG" sz="1200" b="1" u="none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/>
                        <a:t>MXP</a:t>
                      </a:r>
                      <a:endParaRPr lang="bg-BG" sz="120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/>
                        <a:t>LIMC</a:t>
                      </a:r>
                      <a:endParaRPr lang="bg-BG" sz="120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/>
                        <a:t>Международно летище Малпенса</a:t>
                      </a:r>
                      <a:endParaRPr lang="bg-BG" sz="1200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/>
                        <a:t>Е190, BAe146</a:t>
                      </a:r>
                      <a:endParaRPr lang="bg-BG" sz="1200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endParaRPr lang="bg-BG" sz="1200" dirty="0">
                        <a:latin typeface="Cambria" pitchFamily="18" charset="0"/>
                      </a:endParaRPr>
                    </a:p>
                  </a:txBody>
                  <a:tcPr marL="8757" marR="8757" marT="8757" marB="8757" anchor="ctr"/>
                </a:tc>
              </a:tr>
              <a:tr h="196839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dirty="0"/>
                        <a:t> </a:t>
                      </a:r>
                      <a:r>
                        <a:rPr lang="bg-BG" sz="1200" b="1" u="sng" dirty="0"/>
                        <a:t>Нидерландия</a:t>
                      </a:r>
                      <a:endParaRPr lang="bg-BG" sz="1200" b="1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4328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u="none" dirty="0"/>
                        <a:t>Амстердам</a:t>
                      </a:r>
                      <a:endParaRPr lang="bg-BG" sz="1200" b="1" u="none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/>
                        <a:t>AMS</a:t>
                      </a:r>
                      <a:endParaRPr lang="bg-BG" sz="120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/>
                        <a:t>EHAM</a:t>
                      </a:r>
                      <a:endParaRPr lang="bg-BG" sz="120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/>
                        <a:t>Международно летище Скипхол</a:t>
                      </a:r>
                      <a:endParaRPr lang="bg-BG" sz="1200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/>
                        <a:t>A319, B737-300</a:t>
                      </a:r>
                      <a:endParaRPr lang="bg-BG" sz="1200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endParaRPr lang="bg-BG" sz="1200" dirty="0">
                        <a:latin typeface="Cambria" pitchFamily="18" charset="0"/>
                      </a:endParaRPr>
                    </a:p>
                  </a:txBody>
                  <a:tcPr marL="8757" marR="8757" marT="8757" marB="8757" anchor="ctr"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6CCCC-9C66-4B5E-98E1-ECD56D9005D7}" type="datetime1">
              <a:rPr lang="bg-BG" smtClean="0"/>
              <a:pPr/>
              <a:t>20.1.2014 г.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46CD-D458-4E97-A479-880F7FE2D751}" type="slidenum">
              <a:rPr lang="en-US" smtClean="0"/>
              <a:pPr/>
              <a:t>11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0" y="5214950"/>
          <a:ext cx="8143902" cy="85494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357317"/>
                <a:gridCol w="1357317"/>
                <a:gridCol w="1357317"/>
                <a:gridCol w="1357317"/>
                <a:gridCol w="1357317"/>
                <a:gridCol w="1357317"/>
              </a:tblGrid>
              <a:tr h="209919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dirty="0"/>
                        <a:t> </a:t>
                      </a:r>
                      <a:r>
                        <a:rPr lang="bg-BG" sz="1200" b="1" u="sng" dirty="0"/>
                        <a:t>Русия</a:t>
                      </a:r>
                      <a:endParaRPr lang="bg-BG" sz="1200" b="1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4529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u="none" dirty="0"/>
                        <a:t>Москва</a:t>
                      </a:r>
                      <a:endParaRPr lang="bg-BG" sz="1200" b="1" u="none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/>
                        <a:t>SVO</a:t>
                      </a:r>
                      <a:endParaRPr lang="bg-BG" sz="1200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/>
                        <a:t>UUEE</a:t>
                      </a:r>
                      <a:endParaRPr lang="bg-BG" sz="1200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/>
                        <a:t>Международно летище Шереметиево</a:t>
                      </a:r>
                      <a:endParaRPr lang="bg-BG" sz="1200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/>
                        <a:t>A319, А320, Е190</a:t>
                      </a:r>
                      <a:endParaRPr lang="bg-BG" sz="1200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8757" marR="8757" marT="8757" marB="8757" anchor="ctr"/>
                </a:tc>
                <a:tc>
                  <a:txBody>
                    <a:bodyPr/>
                    <a:lstStyle/>
                    <a:p>
                      <a:endParaRPr lang="bg-BG" sz="1000" dirty="0">
                        <a:latin typeface="Cambria" pitchFamily="18" charset="0"/>
                      </a:endParaRPr>
                    </a:p>
                  </a:txBody>
                  <a:tcPr marL="8757" marR="8757" marT="8757" marB="8757" anchor="ctr"/>
                </a:tc>
              </a:tr>
            </a:tbl>
          </a:graphicData>
        </a:graphic>
      </p:graphicFrame>
    </p:spTree>
  </p:cSld>
  <p:clrMapOvr>
    <a:masterClrMapping/>
  </p:clrMapOvr>
  <p:transition advTm="30000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-2" y="357164"/>
          <a:ext cx="8143902" cy="6000793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357317"/>
                <a:gridCol w="1357317"/>
                <a:gridCol w="1357317"/>
                <a:gridCol w="1357317"/>
                <a:gridCol w="1357317"/>
                <a:gridCol w="1357317"/>
              </a:tblGrid>
              <a:tr h="287877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dirty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 </a:t>
                      </a:r>
                      <a:r>
                        <a:rPr lang="bg-BG" sz="1200" b="1" u="sng" dirty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Испания</a:t>
                      </a:r>
                      <a:endParaRPr lang="bg-BG" sz="1200" b="1" dirty="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579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u="none" dirty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Мадрид</a:t>
                      </a:r>
                      <a:endParaRPr lang="bg-BG" sz="1200" b="1" u="none" dirty="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MAD</a:t>
                      </a:r>
                      <a:endParaRPr lang="bg-BG" sz="1200" dirty="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LEMD</a:t>
                      </a:r>
                      <a:endParaRPr lang="bg-BG" sz="120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Международно летище Мадрид</a:t>
                      </a:r>
                      <a:endParaRPr lang="bg-BG" sz="120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A319, A320</a:t>
                      </a:r>
                      <a:endParaRPr lang="bg-BG" sz="120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endParaRPr lang="bg-BG" sz="1200">
                        <a:solidFill>
                          <a:schemeClr val="tx1"/>
                        </a:solidFill>
                        <a:latin typeface="Cambria" pitchFamily="18" charset="0"/>
                      </a:endParaRPr>
                    </a:p>
                  </a:txBody>
                  <a:tcPr marL="30480" marR="30480" marT="30480" marB="30480" anchor="ctr"/>
                </a:tc>
              </a:tr>
              <a:tr h="579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u="none" dirty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Малага</a:t>
                      </a:r>
                      <a:endParaRPr lang="bg-BG" sz="1200" b="1" u="none" dirty="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AGP</a:t>
                      </a:r>
                      <a:endParaRPr lang="bg-BG" sz="1200" dirty="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LEMG</a:t>
                      </a:r>
                      <a:endParaRPr lang="bg-BG" sz="1200" dirty="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Международно летище Малага</a:t>
                      </a:r>
                      <a:endParaRPr lang="bg-BG" sz="120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A319, А320</a:t>
                      </a:r>
                      <a:endParaRPr lang="bg-BG" sz="120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endParaRPr lang="bg-BG" sz="1200">
                        <a:solidFill>
                          <a:schemeClr val="tx1"/>
                        </a:solidFill>
                        <a:latin typeface="Cambria" pitchFamily="18" charset="0"/>
                      </a:endParaRPr>
                    </a:p>
                  </a:txBody>
                  <a:tcPr marL="30480" marR="30480" marT="30480" marB="30480" anchor="ctr"/>
                </a:tc>
              </a:tr>
              <a:tr h="8438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u="none" dirty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Палма де </a:t>
                      </a:r>
                      <a:r>
                        <a:rPr lang="bg-BG" sz="1200" b="1" u="none" dirty="0" smtClean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Маорка</a:t>
                      </a:r>
                      <a:endParaRPr lang="bg-BG" sz="1200" b="1" u="none" dirty="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PMI|align=center|LEPA</a:t>
                      </a:r>
                      <a:endParaRPr lang="bg-BG" sz="120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Международно летище Палма де Майорка</a:t>
                      </a:r>
                      <a:endParaRPr lang="bg-BG" sz="1200" dirty="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А319, А320</a:t>
                      </a:r>
                      <a:endParaRPr lang="bg-BG" sz="1200" dirty="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endParaRPr lang="bg-BG" sz="1200" dirty="0">
                        <a:solidFill>
                          <a:schemeClr val="tx1"/>
                        </a:solidFill>
                        <a:latin typeface="Cambria" pitchFamily="18" charset="0"/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endParaRPr lang="bg-BG" sz="1200">
                        <a:solidFill>
                          <a:schemeClr val="tx1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1081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u="none" dirty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Барселона</a:t>
                      </a:r>
                      <a:endParaRPr lang="bg-BG" sz="1200" b="1" u="none" dirty="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BNC|Летище Барселона 2А|align=center|Е190|</a:t>
                      </a:r>
                      <a:endParaRPr lang="bg-BG" sz="120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endParaRPr lang="bg-BG" sz="1200">
                        <a:solidFill>
                          <a:schemeClr val="tx1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endParaRPr lang="bg-BG" sz="1200">
                        <a:solidFill>
                          <a:schemeClr val="tx1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endParaRPr lang="bg-BG" sz="1200" dirty="0">
                        <a:solidFill>
                          <a:schemeClr val="tx1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endParaRPr lang="bg-BG" sz="1200">
                        <a:solidFill>
                          <a:schemeClr val="tx1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287877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dirty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 </a:t>
                      </a:r>
                      <a:r>
                        <a:rPr lang="bg-BG" sz="1200" b="1" u="sng" dirty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Швейцария</a:t>
                      </a:r>
                      <a:endParaRPr lang="bg-BG" sz="1200" b="1" dirty="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579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u="none" dirty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Цюрих</a:t>
                      </a:r>
                      <a:endParaRPr lang="bg-BG" sz="1200" b="1" u="none" dirty="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ZRH</a:t>
                      </a:r>
                      <a:endParaRPr lang="bg-BG" sz="120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LSZH</a:t>
                      </a:r>
                      <a:endParaRPr lang="bg-BG" sz="120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Международно летище Цюрих</a:t>
                      </a:r>
                      <a:endParaRPr lang="bg-BG" sz="120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BAe146, Е190</a:t>
                      </a:r>
                      <a:endParaRPr lang="bg-BG" sz="1200" dirty="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endParaRPr lang="bg-BG" sz="1200" dirty="0">
                        <a:solidFill>
                          <a:schemeClr val="tx1"/>
                        </a:solidFill>
                        <a:latin typeface="Cambria" pitchFamily="18" charset="0"/>
                      </a:endParaRPr>
                    </a:p>
                  </a:txBody>
                  <a:tcPr marL="30480" marR="30480" marT="30480" marB="30480" anchor="ctr"/>
                </a:tc>
              </a:tr>
              <a:tr h="287877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dirty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 </a:t>
                      </a:r>
                      <a:r>
                        <a:rPr lang="bg-BG" sz="1200" b="1" u="sng" dirty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Чехия</a:t>
                      </a:r>
                      <a:endParaRPr lang="bg-BG" sz="1200" b="1" dirty="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579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u="none" dirty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Прага</a:t>
                      </a:r>
                      <a:endParaRPr lang="bg-BG" sz="1200" b="1" u="none" dirty="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PRG</a:t>
                      </a:r>
                      <a:endParaRPr lang="bg-BG" sz="120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LKPR</a:t>
                      </a:r>
                      <a:endParaRPr lang="bg-BG" sz="120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Международно летище Рузине</a:t>
                      </a:r>
                      <a:endParaRPr lang="bg-BG" sz="120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 dirty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BAe146, Е190</a:t>
                      </a:r>
                      <a:endParaRPr lang="bg-BG" sz="1200" dirty="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endParaRPr lang="bg-BG" sz="1200" dirty="0">
                        <a:solidFill>
                          <a:schemeClr val="tx1"/>
                        </a:solidFill>
                        <a:latin typeface="Cambria" pitchFamily="18" charset="0"/>
                      </a:endParaRPr>
                    </a:p>
                  </a:txBody>
                  <a:tcPr marL="30480" marR="30480" marT="30480" marB="30480" anchor="ctr"/>
                </a:tc>
              </a:tr>
              <a:tr h="287877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dirty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 </a:t>
                      </a:r>
                      <a:r>
                        <a:rPr lang="bg-BG" sz="1200" b="1" u="sng" dirty="0" smtClean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Великобритания.</a:t>
                      </a:r>
                      <a:r>
                        <a:rPr lang="bg-BG" sz="1200" b="1" u="sng" baseline="0" dirty="0" smtClean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/</a:t>
                      </a:r>
                      <a:r>
                        <a:rPr lang="bg-BG" sz="1200" b="1" u="sng" dirty="0" smtClean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Англия</a:t>
                      </a:r>
                      <a:endParaRPr lang="bg-BG" sz="1200" b="1" dirty="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579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200" b="1" u="none" dirty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Лондон</a:t>
                      </a:r>
                      <a:endParaRPr lang="bg-BG" sz="1200" b="1" u="none" dirty="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LHR</a:t>
                      </a:r>
                      <a:endParaRPr lang="bg-BG" sz="120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EGLL</a:t>
                      </a:r>
                      <a:endParaRPr lang="bg-BG" sz="120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05"/>
                        </a:lnSpc>
                        <a:spcAft>
                          <a:spcPts val="1000"/>
                        </a:spcAft>
                      </a:pPr>
                      <a:r>
                        <a:rPr lang="bg-BG" sz="120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Международно летище Хийтр</a:t>
                      </a:r>
                      <a:endParaRPr lang="bg-BG" sz="1200">
                        <a:solidFill>
                          <a:schemeClr val="tx1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endParaRPr lang="bg-BG" sz="1200">
                        <a:solidFill>
                          <a:schemeClr val="tx1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endParaRPr lang="bg-BG" sz="1200" dirty="0">
                        <a:solidFill>
                          <a:schemeClr val="tx1"/>
                        </a:solidFill>
                        <a:latin typeface="Cambria" pitchFamily="18" charset="0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6CCCC-9C66-4B5E-98E1-ECD56D9005D7}" type="datetime1">
              <a:rPr lang="bg-BG" smtClean="0"/>
              <a:pPr/>
              <a:t>20.1.2014 г.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46CD-D458-4E97-A479-880F7FE2D751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ransition advTm="30000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7239000" cy="537192"/>
          </a:xfrm>
        </p:spPr>
        <p:txBody>
          <a:bodyPr>
            <a:normAutofit fontScale="90000"/>
          </a:bodyPr>
          <a:lstStyle/>
          <a:p>
            <a:pPr lvl="0" algn="ctr"/>
            <a:r>
              <a:rPr lang="bg-BG" sz="3200" dirty="0" smtClean="0">
                <a:latin typeface="Cambria" pitchFamily="18" charset="0"/>
              </a:rPr>
              <a:t>Интересни факти</a:t>
            </a:r>
            <a:r>
              <a:rPr lang="bg-BG" sz="4000" dirty="0" smtClean="0">
                <a:solidFill>
                  <a:schemeClr val="bg1"/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bg-BG" sz="4000" dirty="0" smtClean="0">
                <a:solidFill>
                  <a:schemeClr val="bg1"/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</a:b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4678" y="714356"/>
            <a:ext cx="4981588" cy="2214578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bg-BG" sz="1200" dirty="0" smtClean="0">
                <a:latin typeface="Cambria" pitchFamily="18" charset="0"/>
              </a:rPr>
              <a:t>Откакто е създадена, компанията никога не е използвала самолети съветско производство, освен в случаите, когато на "мокър лизинг" (наем на машини заедно с екипажа) са били взимани самолети на други превозвачи.</a:t>
            </a:r>
          </a:p>
          <a:p>
            <a:pPr>
              <a:buFont typeface="Arial" pitchFamily="34" charset="0"/>
              <a:buChar char="•"/>
            </a:pPr>
            <a:r>
              <a:rPr lang="bg-BG" sz="1200" dirty="0" smtClean="0">
                <a:latin typeface="Cambria" pitchFamily="18" charset="0"/>
              </a:rPr>
              <a:t>Полети за "България ер" са изпълнявали повечето български авиокомпании, като през лятото на 2006 г. турската авиокомпания "Пегас"/Pegasus поема част от полетите от Черноморието, тъй като "България ер" страда от недостиг на самолети в разгара на летния сезон.</a:t>
            </a:r>
          </a:p>
          <a:p>
            <a:pPr>
              <a:buFont typeface="Arial" pitchFamily="34" charset="0"/>
              <a:buChar char="•"/>
            </a:pPr>
            <a:r>
              <a:rPr lang="bg-BG" sz="1200" dirty="0" smtClean="0">
                <a:latin typeface="Cambria" pitchFamily="18" charset="0"/>
              </a:rPr>
              <a:t>В края на 2004 г. компанията започва въвеждането на електронни билети за своите полети, а през януари 2005 г. започва продажбата на билети онлайн.</a:t>
            </a:r>
          </a:p>
          <a:p>
            <a:pPr lvl="0"/>
            <a:endParaRPr lang="bg-BG" sz="1200" dirty="0" smtClean="0">
              <a:latin typeface="Cambria" pitchFamily="18" charset="0"/>
            </a:endParaRPr>
          </a:p>
          <a:p>
            <a:pPr>
              <a:buNone/>
            </a:pPr>
            <a:endParaRPr lang="bg-BG" sz="1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6CCCC-9C66-4B5E-98E1-ECD56D9005D7}" type="datetime1">
              <a:rPr lang="bg-BG" smtClean="0"/>
              <a:pPr/>
              <a:t>20.1.2014 г.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46CD-D458-4E97-A479-880F7FE2D751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3214686"/>
            <a:ext cx="48577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bg-BG" sz="1200" dirty="0" smtClean="0">
                <a:latin typeface="Cambria" pitchFamily="18" charset="0"/>
              </a:rPr>
              <a:t>През ноември 2005 г. полетите до Берлин се преместват от летище Шьонефелд към летище Тегел.</a:t>
            </a:r>
          </a:p>
          <a:p>
            <a:pPr lvl="0">
              <a:buFont typeface="Arial" pitchFamily="34" charset="0"/>
              <a:buChar char="•"/>
            </a:pPr>
            <a:endParaRPr lang="bg-BG" sz="1200" dirty="0" smtClean="0">
              <a:latin typeface="Cambria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bg-BG" sz="1200" dirty="0" smtClean="0">
                <a:latin typeface="Cambria" pitchFamily="18" charset="0"/>
              </a:rPr>
              <a:t>През 2004 г. започват редовни полети от Варна, първоначално до Лондон, след което и до други европейски градове. През май 2006 г. са изпълнени първите редовни полети от Бургас до Лондон.</a:t>
            </a:r>
          </a:p>
          <a:p>
            <a:pPr lvl="0">
              <a:buFont typeface="Arial" pitchFamily="34" charset="0"/>
              <a:buChar char="•"/>
            </a:pPr>
            <a:endParaRPr lang="bg-BG" sz="1200" dirty="0" smtClean="0">
              <a:latin typeface="Cambria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bg-BG" sz="1200" dirty="0" smtClean="0">
                <a:latin typeface="Cambria" pitchFamily="18" charset="0"/>
              </a:rPr>
              <a:t>Oт 2011 г. пътниците могат да се регистрират за полет през сайта на компанията — Web Check-in и да изберат своето място на борда.</a:t>
            </a:r>
          </a:p>
          <a:p>
            <a:pPr lvl="0">
              <a:buFont typeface="Arial" pitchFamily="34" charset="0"/>
              <a:buChar char="•"/>
            </a:pPr>
            <a:endParaRPr lang="bg-BG" sz="1200" dirty="0" smtClean="0">
              <a:latin typeface="Cambria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bg-BG" sz="1200" dirty="0" smtClean="0">
                <a:latin typeface="Cambria" pitchFamily="18" charset="0"/>
              </a:rPr>
              <a:t>Bulgaria On Air e бордното списание на националния авиопревозвач — издание за бизнес, анализи, пътувания и лайфстайл. От април 2011 г. излиза и Bulgaria On Air the business magazine - "наземна версия" на бордното списание, която се разпространява всеки месец в България. От 2011 г. това е и името на кабелната телевизия на общия собственик на авиокомпанията и закритата телевизия МСАТ.</a:t>
            </a:r>
          </a:p>
          <a:p>
            <a:endParaRPr lang="bg-BG" sz="1200" dirty="0"/>
          </a:p>
        </p:txBody>
      </p:sp>
      <p:pic>
        <p:nvPicPr>
          <p:cNvPr id="78850" name="Picture 10" descr="545627_2194686163445_1737204715_n.jpg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3214686"/>
            <a:ext cx="3222618" cy="3000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8851" name="Picture 6" descr="800px-Bulgaria_Air_Airbus_A319.jpg"/>
          <p:cNvPicPr>
            <a:picLocks noChangeArrowheads="1"/>
          </p:cNvPicPr>
          <p:nvPr/>
        </p:nvPicPr>
        <p:blipFill>
          <a:blip r:embed="rId5"/>
          <a:srcRect t="-745" r="-209" b="-980"/>
          <a:stretch>
            <a:fillRect/>
          </a:stretch>
        </p:blipFill>
        <p:spPr bwMode="auto">
          <a:xfrm>
            <a:off x="0" y="928670"/>
            <a:ext cx="328611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6000760" y="62865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bg-BG" dirty="0"/>
          </a:p>
        </p:txBody>
      </p:sp>
      <p:sp>
        <p:nvSpPr>
          <p:cNvPr id="12" name="TextBox 11"/>
          <p:cNvSpPr txBox="1"/>
          <p:nvPr/>
        </p:nvSpPr>
        <p:spPr>
          <a:xfrm>
            <a:off x="5072067" y="6072207"/>
            <a:ext cx="3929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b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Когато кликнем върху снимката</a:t>
            </a:r>
          </a:p>
          <a:p>
            <a:r>
              <a:rPr lang="bg-BG" sz="1200" b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Ще отидем на слайда за “България Ер”</a:t>
            </a:r>
          </a:p>
        </p:txBody>
      </p:sp>
    </p:spTree>
  </p:cSld>
  <p:clrMapOvr>
    <a:masterClrMapping/>
  </p:clrMapOvr>
  <p:transition advTm="3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85794"/>
            <a:ext cx="9144000" cy="3000396"/>
          </a:xfrm>
        </p:spPr>
        <p:txBody>
          <a:bodyPr>
            <a:noAutofit/>
          </a:bodyPr>
          <a:lstStyle/>
          <a:p>
            <a:pPr algn="ctr"/>
            <a:r>
              <a:rPr lang="bg-BG" sz="16000" dirty="0" smtClean="0"/>
              <a:t>КРАЙ!</a:t>
            </a:r>
            <a:endParaRPr lang="bg-BG" sz="1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7224" y="4857760"/>
            <a:ext cx="6838976" cy="1597976"/>
          </a:xfrm>
        </p:spPr>
        <p:txBody>
          <a:bodyPr>
            <a:normAutofit/>
          </a:bodyPr>
          <a:lstStyle/>
          <a:p>
            <a:pPr marL="0" algn="ctr" defTabSz="914353">
              <a:buNone/>
            </a:pPr>
            <a:r>
              <a:rPr lang="bg-BG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Изготвил: 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………………………………………..</a:t>
            </a:r>
            <a:endParaRPr lang="bg-BG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algn="ctr" defTabSz="914353">
              <a:buNone/>
            </a:pPr>
            <a:r>
              <a:rPr lang="bg-BG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Специалност</a:t>
            </a:r>
            <a:r>
              <a:rPr lang="bg-BG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……………………………………</a:t>
            </a:r>
            <a:endParaRPr lang="bg-BG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6CCCC-9C66-4B5E-98E1-ECD56D9005D7}" type="datetime1">
              <a:rPr lang="bg-BG" smtClean="0"/>
              <a:pPr/>
              <a:t>20.1.2014 г.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46CD-D458-4E97-A479-880F7FE2D751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ransition advTm="3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7239000" cy="714356"/>
          </a:xfrm>
        </p:spPr>
        <p:txBody>
          <a:bodyPr>
            <a:normAutofit/>
          </a:bodyPr>
          <a:lstStyle/>
          <a:p>
            <a:pPr algn="ctr"/>
            <a:r>
              <a:rPr lang="bg-BG" sz="3200" dirty="0" smtClean="0">
                <a:latin typeface="Cambria" pitchFamily="18" charset="0"/>
              </a:rPr>
              <a:t>Съдържание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71472" y="928670"/>
          <a:ext cx="4768854" cy="24114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Content Placeholder 3"/>
          <p:cNvGraphicFramePr>
            <a:graphicFrameLocks/>
          </p:cNvGraphicFramePr>
          <p:nvPr/>
        </p:nvGraphicFramePr>
        <p:xfrm>
          <a:off x="2285984" y="3571876"/>
          <a:ext cx="4768854" cy="24114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DB32-F66B-423E-993C-C30FBD87420D}" type="datetime1">
              <a:rPr lang="bg-BG" smtClean="0"/>
              <a:pPr/>
              <a:t>20.1.2014 г.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46CD-D458-4E97-A479-880F7FE2D75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ransition advTm="3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  <p:bldGraphic spid="5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7239000" cy="1143000"/>
          </a:xfrm>
        </p:spPr>
        <p:txBody>
          <a:bodyPr>
            <a:noAutofit/>
          </a:bodyPr>
          <a:lstStyle/>
          <a:p>
            <a:pPr algn="ctr"/>
            <a:r>
              <a:rPr lang="bg-BG" sz="2600" dirty="0" smtClean="0">
                <a:latin typeface="Cambria" pitchFamily="18" charset="0"/>
              </a:rPr>
              <a:t>История на гражданската авиация в България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214942" y="5857892"/>
            <a:ext cx="1643074" cy="85725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bg-BG" dirty="0" smtClean="0"/>
              <a:t>3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BC7A5-9B2B-4F00-9583-FE6F47098BE6}" type="datetime1">
              <a:rPr lang="bg-BG" smtClean="0"/>
              <a:pPr/>
              <a:t>20.1.2014 г.</a:t>
            </a:fld>
            <a:endParaRPr lang="en-US"/>
          </a:p>
        </p:txBody>
      </p:sp>
      <p:pic>
        <p:nvPicPr>
          <p:cNvPr id="1026" name="718px-Dar_Werkstatt.jpg" descr="C:\Users\Admin\Desktop\718px-Dar_Werkstatt.jpg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643050"/>
            <a:ext cx="3349625" cy="28829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285720" y="4643446"/>
            <a:ext cx="428628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000" i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Авиомеханици от Държавна аеропланна работилница в </a:t>
            </a:r>
          </a:p>
          <a:p>
            <a:r>
              <a:rPr lang="bg-BG" sz="1000" i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Бужурище (ДАР) изпитват двигател на самолет след ремонт</a:t>
            </a:r>
            <a:endParaRPr lang="bg-BG" sz="1000" dirty="0" smtClean="0">
              <a:solidFill>
                <a:schemeClr val="accent1">
                  <a:lumMod val="75000"/>
                </a:schemeClr>
              </a:solidFill>
              <a:latin typeface="Cambria" pitchFamily="18" charset="0"/>
            </a:endParaRPr>
          </a:p>
          <a:p>
            <a:endParaRPr lang="bg-BG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14810" y="1357298"/>
            <a:ext cx="392908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dirty="0" smtClean="0">
                <a:latin typeface="Cambria" pitchFamily="18" charset="0"/>
              </a:rPr>
              <a:t>Според Ньойския договор България няма право на военна авиация, а за гражданската авиация са допуснати самолети с обща мощност на двигателите 180  конски сили (132kW), които могат да бъдат закупувани само от страните-победителки </a:t>
            </a:r>
            <a:r>
              <a:rPr lang="en-US" sz="1400" dirty="0" smtClean="0">
                <a:latin typeface="Cambria" pitchFamily="18" charset="0"/>
              </a:rPr>
              <a:t>в </a:t>
            </a:r>
            <a:r>
              <a:rPr lang="en-US" sz="1400" dirty="0" err="1" smtClean="0">
                <a:latin typeface="Cambria" pitchFamily="18" charset="0"/>
              </a:rPr>
              <a:t>Първа</a:t>
            </a:r>
            <a:r>
              <a:rPr lang="bg-BG" sz="1400" dirty="0" smtClean="0">
                <a:latin typeface="Cambria" pitchFamily="18" charset="0"/>
              </a:rPr>
              <a:t>т</a:t>
            </a:r>
            <a:r>
              <a:rPr lang="en-US" sz="1400" dirty="0" smtClean="0">
                <a:latin typeface="Cambria" pitchFamily="18" charset="0"/>
              </a:rPr>
              <a:t>а </a:t>
            </a:r>
            <a:r>
              <a:rPr lang="en-US" sz="1400" dirty="0" err="1" smtClean="0">
                <a:latin typeface="Cambria" pitchFamily="18" charset="0"/>
              </a:rPr>
              <a:t>световна</a:t>
            </a:r>
            <a:r>
              <a:rPr lang="en-US" sz="1400" dirty="0" smtClean="0">
                <a:latin typeface="Cambria" pitchFamily="18" charset="0"/>
              </a:rPr>
              <a:t> </a:t>
            </a:r>
            <a:r>
              <a:rPr lang="en-US" sz="1400" dirty="0" err="1" smtClean="0">
                <a:latin typeface="Cambria" pitchFamily="18" charset="0"/>
              </a:rPr>
              <a:t>война</a:t>
            </a:r>
            <a:r>
              <a:rPr lang="bg-BG" sz="1400" dirty="0" smtClean="0">
                <a:latin typeface="Cambria" pitchFamily="18" charset="0"/>
              </a:rPr>
              <a:t>. През 1919-1920 г. самолети биват използвани за пренос на пощата до София, Пловдив, Варна, Бургас, Русе с междинни кацания в Ямбул и Горна Оряховица в следствие на стачка в железницата. Гражданската авиация в България съществува от 1922 г., когато правителството на Александър Стамболийски  взима решение за закупуване на въздухоплавателни средства за граждански цели. На 1 април същата година е основано въздухоплавателно отделение към министерство на железниците, пощите и телеграфите. Първите самолети биват закупувани от Великобритания, Чехословакия и Франция.</a:t>
            </a:r>
            <a:endParaRPr lang="bg-BG" sz="1400" dirty="0">
              <a:latin typeface="Cambria" pitchFamily="18" charset="0"/>
            </a:endParaRPr>
          </a:p>
        </p:txBody>
      </p:sp>
    </p:spTree>
  </p:cSld>
  <p:clrMapOvr>
    <a:masterClrMapping/>
  </p:clrMapOvr>
  <p:transition advTm="3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535 -0.35322 C -0.26545 -0.36386 -0.20556 -0.37427 -0.17344 -0.3405 C -0.14219 -0.30673 -0.16042 -0.19593 -0.13247 -0.15105 C -0.10451 -0.10617 -0.02552 -0.09646 -0.00677 -0.07078 C 0.01337 -0.0451 -0.01667 -0.00856 -0.01563 0.00324 C -0.01458 0.01504 -0.00729 0.00741 2.77778E-7 -3.00948E-6 " pathEditMode="relative" rAng="0" ptsTypes="aaaaaA">
                                      <p:cBhvr>
                                        <p:cTn id="1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7239000" cy="680068"/>
          </a:xfrm>
        </p:spPr>
        <p:txBody>
          <a:bodyPr>
            <a:noAutofit/>
          </a:bodyPr>
          <a:lstStyle/>
          <a:p>
            <a:pPr algn="ctr"/>
            <a:r>
              <a:rPr lang="bg-BG" sz="2600" dirty="0" smtClean="0">
                <a:latin typeface="Cambria" pitchFamily="18" charset="0"/>
              </a:rPr>
              <a:t>Развитие на авиацията  в България през годините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28926" y="1285860"/>
            <a:ext cx="4810108" cy="4643470"/>
          </a:xfrm>
        </p:spPr>
        <p:txBody>
          <a:bodyPr>
            <a:normAutofit fontScale="92500" lnSpcReduction="20000"/>
          </a:bodyPr>
          <a:lstStyle/>
          <a:p>
            <a:r>
              <a:rPr lang="bg-BG" sz="1400" dirty="0" smtClean="0">
                <a:latin typeface="Cambria" pitchFamily="18" charset="0"/>
              </a:rPr>
              <a:t>Към 1924 г. страната разполага с 18 учебни самолета и два хидроплана. През следващите две години са закупени още 12 пощенски, два учебни и два хидроплана.</a:t>
            </a:r>
          </a:p>
          <a:p>
            <a:endParaRPr lang="bg-BG" sz="1400" dirty="0" smtClean="0">
              <a:latin typeface="Cambria" pitchFamily="18" charset="0"/>
            </a:endParaRPr>
          </a:p>
          <a:p>
            <a:r>
              <a:rPr lang="bg-BG" sz="1400" dirty="0" smtClean="0">
                <a:latin typeface="Cambria" pitchFamily="18" charset="0"/>
              </a:rPr>
              <a:t>На 15 февруари 1924 г. започва първият курс за самолетни техници. Първият вътрешен полет е извършен на 8 ноември 1927 г. по маршрут София-Варна-Русе.</a:t>
            </a:r>
          </a:p>
          <a:p>
            <a:endParaRPr lang="bg-BG" sz="1400" dirty="0" smtClean="0">
              <a:latin typeface="Cambria" pitchFamily="18" charset="0"/>
            </a:endParaRPr>
          </a:p>
          <a:p>
            <a:r>
              <a:rPr lang="bg-BG" sz="1400" dirty="0" smtClean="0">
                <a:latin typeface="Cambria" pitchFamily="18" charset="0"/>
              </a:rPr>
              <a:t>От 1930 г. има международни полети до България, обслужвани от „Сидна“ (по-късно ЕР ,,ФРАНС“). Полетите са по маршрут Париж - Прага - София - Бургас  - Инстанбул. </a:t>
            </a:r>
          </a:p>
          <a:p>
            <a:endParaRPr lang="bg-BG" sz="1400" dirty="0" smtClean="0">
              <a:latin typeface="Cambria" pitchFamily="18" charset="0"/>
            </a:endParaRPr>
          </a:p>
          <a:p>
            <a:r>
              <a:rPr lang="bg-BG" sz="1400" dirty="0" smtClean="0">
                <a:latin typeface="Cambria" pitchFamily="18" charset="0"/>
              </a:rPr>
              <a:t>На 16 септември 1937 г.  цар Борис III, издава указ за изграждане на летище София  във Враждебна. През 1939 г. е открита първата му приемна зала, през 1941 г. е завършено</a:t>
            </a:r>
          </a:p>
          <a:p>
            <a:endParaRPr lang="bg-BG" sz="1400" dirty="0" smtClean="0">
              <a:latin typeface="Cambria" pitchFamily="18" charset="0"/>
            </a:endParaRPr>
          </a:p>
          <a:p>
            <a:pPr lvl="0"/>
            <a:r>
              <a:rPr lang="bg-BG" sz="1400" dirty="0" smtClean="0">
                <a:latin typeface="Cambria" pitchFamily="18" charset="0"/>
              </a:rPr>
              <a:t>След закриването на „Балкан“ поради несъстоятелност през ноември 2002 правителството създава нова държавна авиокомпания месец по-късно, наречена България Ер.</a:t>
            </a:r>
          </a:p>
          <a:p>
            <a:endParaRPr lang="bg-BG" sz="1200" dirty="0" smtClean="0"/>
          </a:p>
          <a:p>
            <a:endParaRPr lang="bg-BG" sz="1200" dirty="0">
              <a:latin typeface="Cambria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6CCCC-9C66-4B5E-98E1-ECD56D9005D7}" type="datetime1">
              <a:rPr lang="bg-BG" smtClean="0"/>
              <a:pPr/>
              <a:t>20.1.2014 г.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46CD-D458-4E97-A479-880F7FE2D751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2050" name="Picture 5" descr="Balkan_Bulgarian_Airlines_Cargo_An-12B_LZ-BAC_DUS_1998-7-20.png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9972409">
            <a:off x="84624" y="1921805"/>
            <a:ext cx="3286148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3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8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80068"/>
          </a:xfrm>
        </p:spPr>
        <p:txBody>
          <a:bodyPr/>
          <a:lstStyle/>
          <a:p>
            <a:pPr algn="ctr"/>
            <a:r>
              <a:rPr lang="bg-BG" dirty="0" smtClean="0">
                <a:latin typeface="Cambria" pitchFamily="18" charset="0"/>
              </a:rPr>
              <a:t>Табсо</a:t>
            </a:r>
            <a:endParaRPr lang="bg-BG" dirty="0">
              <a:latin typeface="Cambr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7554" y="1609416"/>
            <a:ext cx="4338646" cy="4748542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bg-BG" sz="1600" dirty="0" smtClean="0"/>
              <a:t>    </a:t>
            </a:r>
            <a:r>
              <a:rPr lang="bg-BG" sz="1600" dirty="0" smtClean="0">
                <a:latin typeface="Cambria" pitchFamily="18" charset="0"/>
              </a:rPr>
              <a:t>Народна Република Бългатия  изкупува дела на СССР и активите на смесеното дружество стават изключителна собственост на българската държава. Новата компания запазва името ТАБСО и познатото лого до 1968 г., когато дружеството е преименувано на "Българска гражданска авиация Балкан" (БГА Балкан). Дружеството има статут на национален превозвач и е държавна собственост до 1999г, когато е продадено в опит да бъде предотвратен неговият фалит. Приватизацията е осъществена от израелската фирма "Зееви Груп" (Zeevi Group) за 200 000 долара, Зееви Груп разпродават недвижимото имущество и водят "Балкан" към фалит.</a:t>
            </a:r>
          </a:p>
          <a:p>
            <a:pPr lvl="0">
              <a:buFont typeface="Arial" pitchFamily="34" charset="0"/>
              <a:buChar char="•"/>
            </a:pPr>
            <a:endParaRPr lang="bg-BG" sz="1600" dirty="0" smtClean="0"/>
          </a:p>
          <a:p>
            <a:endParaRPr lang="bg-BG" sz="1600" dirty="0" smtClean="0"/>
          </a:p>
          <a:p>
            <a:endParaRPr lang="bg-BG" sz="1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6CCCC-9C66-4B5E-98E1-ECD56D9005D7}" type="datetime1">
              <a:rPr lang="bg-BG" smtClean="0"/>
              <a:pPr/>
              <a:t>20.1.2014 г.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46CD-D458-4E97-A479-880F7FE2D751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8" name="Picture 7" descr="tabso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2000240"/>
            <a:ext cx="2428892" cy="26436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642910" y="4786322"/>
            <a:ext cx="23574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Популярния фирмен знак (стилизирана звезда с крила) наименованието ТАБСО се заменя с "Балкан".</a:t>
            </a:r>
            <a:endParaRPr lang="bg-BG" sz="1200" dirty="0">
              <a:solidFill>
                <a:schemeClr val="accent1">
                  <a:lumMod val="75000"/>
                </a:schemeClr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 advTm="3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bg-BG" sz="2900" dirty="0" smtClean="0">
                <a:latin typeface="Cambria" pitchFamily="18" charset="0"/>
              </a:rPr>
              <a:t>Авиокомпания „Балкан“</a:t>
            </a:r>
            <a:r>
              <a:rPr lang="bg-BG" dirty="0" smtClean="0"/>
              <a:t/>
            </a:r>
            <a:br>
              <a:rPr lang="bg-BG" dirty="0" smtClean="0"/>
            </a:b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9124" y="1357298"/>
            <a:ext cx="3571900" cy="2571768"/>
          </a:xfrm>
        </p:spPr>
        <p:txBody>
          <a:bodyPr>
            <a:normAutofit fontScale="92500"/>
          </a:bodyPr>
          <a:lstStyle/>
          <a:p>
            <a:endParaRPr lang="bg-BG" sz="1200" dirty="0" smtClean="0">
              <a:latin typeface="Cambria" pitchFamily="18" charset="0"/>
            </a:endParaRPr>
          </a:p>
          <a:p>
            <a:pPr>
              <a:buNone/>
            </a:pPr>
            <a:r>
              <a:rPr lang="bg-BG" sz="1200" dirty="0" smtClean="0">
                <a:latin typeface="Cambria" pitchFamily="18" charset="0"/>
              </a:rPr>
              <a:t>       </a:t>
            </a:r>
            <a:r>
              <a:rPr lang="bg-BG" sz="1400" dirty="0" smtClean="0">
                <a:latin typeface="Cambria" pitchFamily="18" charset="0"/>
              </a:rPr>
              <a:t>В най-силните си години 1967-1985 г. „БГА Балкан“ е добре развита структура, поддържаща десетки международни и вътрешни въздушни линии. В този период се използват самолети с въздушен винт Ли – 2;Ил – 14;Ил – 18;Ан – 12;Ан – 14;Ан – 24; както и самолети с реактивни двигатели Ту – 134;Ту – 154 и Як - 40. Най-дългата редовна линия на                   "Балкан" е София – Триполи – Лагос – Хараре </a:t>
            </a:r>
            <a:r>
              <a:rPr lang="bg-BG" sz="1200" dirty="0" smtClean="0">
                <a:latin typeface="Cambria" pitchFamily="18" charset="0"/>
              </a:rPr>
              <a:t>. </a:t>
            </a:r>
          </a:p>
          <a:p>
            <a:pPr>
              <a:buNone/>
            </a:pPr>
            <a:endParaRPr lang="bg-BG" sz="1400" dirty="0">
              <a:latin typeface="Cambria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6CCCC-9C66-4B5E-98E1-ECD56D9005D7}" type="datetime1">
              <a:rPr lang="bg-BG" smtClean="0"/>
              <a:pPr/>
              <a:t>20.1.2014 г.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46CD-D458-4E97-A479-880F7FE2D751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3074" name="Picture 8" descr="Yakovlev_Yak-40,_Hemus_Air_AN0062126.jpg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00174"/>
            <a:ext cx="4059238" cy="2255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500034" y="4714884"/>
            <a:ext cx="721523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400" dirty="0" smtClean="0">
                <a:latin typeface="Cambria" pitchFamily="18" charset="0"/>
              </a:rPr>
              <a:t>По гъстота на вътрешните въздушни линии спрямо територията на страната България е сред първите в Европа. </a:t>
            </a:r>
          </a:p>
          <a:p>
            <a:r>
              <a:rPr lang="bg-BG" sz="1400" dirty="0" smtClean="0">
                <a:latin typeface="Cambria" pitchFamily="18" charset="0"/>
              </a:rPr>
              <a:t>Редовно се поддържат линиите от София до Варна, Бургас, Силистра, Русе, Търговище,  Горна Оряховица и Видин. През различни периоди има полети до Пловдив,, Стара Загора и Кърджели (с вертолет Ми - 8). Сред основните външни линии са до Москва, Берлин,  Прага,  Варшава, Париж, Лондон,  Будапеща, Атина,  Ларнака,  Брюксел,  Копенхаген,  Цюрих и Мюнхен. </a:t>
            </a:r>
            <a:endParaRPr lang="bg-BG" sz="1400" dirty="0"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14480" y="3786190"/>
            <a:ext cx="10005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b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ЯК - 40 </a:t>
            </a:r>
            <a:endParaRPr lang="bg-BG" dirty="0" smtClean="0">
              <a:solidFill>
                <a:schemeClr val="accent1">
                  <a:lumMod val="75000"/>
                </a:schemeClr>
              </a:solidFill>
              <a:latin typeface="Cambria" pitchFamily="18" charset="0"/>
            </a:endParaRPr>
          </a:p>
          <a:p>
            <a:endParaRPr lang="bg-BG" dirty="0"/>
          </a:p>
        </p:txBody>
      </p:sp>
    </p:spTree>
  </p:cSld>
  <p:clrMapOvr>
    <a:masterClrMapping/>
  </p:clrMapOvr>
  <p:transition advTm="3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6CCCC-9C66-4B5E-98E1-ECD56D9005D7}" type="datetime1">
              <a:rPr lang="bg-BG" smtClean="0"/>
              <a:pPr/>
              <a:t>20.1.2014 г.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46CD-D458-4E97-A479-880F7FE2D751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4098" name="Picture 9" descr="Balkan_Bulgarian_Tupolev_Tu-154B_Marmet_October_1986.jpg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14290"/>
            <a:ext cx="4071966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4357686" y="642918"/>
            <a:ext cx="35719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bg-BG" sz="1400" dirty="0" smtClean="0">
                <a:latin typeface="Cambria" pitchFamily="18" charset="0"/>
              </a:rPr>
              <a:t>В средата на 70-те години на ХХ век се извършват първите чартърни полети през Атлантика с Ту-154. До този момент такова постижение не е отбелязано дори от Аерофлот.</a:t>
            </a:r>
          </a:p>
          <a:p>
            <a:pPr lvl="0"/>
            <a:endParaRPr lang="bg-BG" sz="1400" dirty="0" smtClean="0">
              <a:latin typeface="Cambria" pitchFamily="18" charset="0"/>
            </a:endParaRPr>
          </a:p>
          <a:p>
            <a:pPr lvl="0"/>
            <a:r>
              <a:rPr lang="bg-BG" sz="1400" dirty="0" smtClean="0">
                <a:latin typeface="Cambria" pitchFamily="18" charset="0"/>
              </a:rPr>
              <a:t>През 1984 г. първа в СИВ БГА Балкан започва изпълнение на полети с Ту-154 в екипаж от трима - командир, втори пилот и борден инженер. Други "братски" авиокомпании продължават да работят с 4-членни, а някои дори с 5-членни полетни екипажи на този тип самолет.</a:t>
            </a:r>
          </a:p>
          <a:p>
            <a:endParaRPr lang="bg-BG" sz="1400" dirty="0"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714884"/>
            <a:ext cx="792958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bg-BG" sz="1400" dirty="0" smtClean="0">
                <a:latin typeface="Cambria" pitchFamily="18" charset="0"/>
              </a:rPr>
              <a:t>В средата на 80-те години на миналия век екип от инженери на БГА Балкан, заедно с учени от МЕИ-София, за пръв път успешно поставят и свързват западно оборудване (INS Omega - система за далечна навигация) с бордовата автоматизирана система за управление на Ту-154 (АБСУ). Това позволява на БГА Балкан да изпълнява далечни и презокеански полети в тричленен екипаж, без щурман (навигатор).</a:t>
            </a:r>
          </a:p>
          <a:p>
            <a:pPr algn="ctr"/>
            <a:r>
              <a:rPr lang="bg-BG" sz="1400" dirty="0" smtClean="0">
                <a:latin typeface="Cambria" pitchFamily="18" charset="0"/>
              </a:rPr>
              <a:t> </a:t>
            </a:r>
          </a:p>
          <a:p>
            <a:pPr algn="ctr"/>
            <a:endParaRPr lang="bg-BG" sz="1400" dirty="0">
              <a:latin typeface="Cambr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57290" y="3786190"/>
            <a:ext cx="10310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b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Ту - 154</a:t>
            </a:r>
          </a:p>
          <a:p>
            <a:endParaRPr lang="bg-BG" dirty="0"/>
          </a:p>
        </p:txBody>
      </p:sp>
    </p:spTree>
  </p:cSld>
  <p:clrMapOvr>
    <a:masterClrMapping/>
  </p:clrMapOvr>
  <p:transition advTm="3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7239000" cy="785818"/>
          </a:xfrm>
        </p:spPr>
        <p:txBody>
          <a:bodyPr>
            <a:normAutofit fontScale="90000"/>
          </a:bodyPr>
          <a:lstStyle/>
          <a:p>
            <a:pPr lvl="0" algn="ctr"/>
            <a:r>
              <a:rPr lang="bg-BG" sz="3200" dirty="0" smtClean="0">
                <a:latin typeface="Cambria" pitchFamily="18" charset="0"/>
              </a:rPr>
              <a:t>Авиопарк  „Балкан“</a:t>
            </a:r>
            <a:r>
              <a:rPr lang="bg-BG" dirty="0" smtClean="0">
                <a:solidFill>
                  <a:schemeClr val="bg1"/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bg-BG" dirty="0" smtClean="0">
                <a:solidFill>
                  <a:schemeClr val="bg1"/>
                </a:solidFill>
                <a:latin typeface="Cambria" pitchFamily="18" charset="0"/>
                <a:ea typeface="Times New Roman" pitchFamily="18" charset="0"/>
                <a:cs typeface="Times New Roman" pitchFamily="18" charset="0"/>
              </a:rPr>
            </a:br>
            <a:endParaRPr lang="bg-BG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500034" y="1214422"/>
          <a:ext cx="7239000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750"/>
                <a:gridCol w="1809750"/>
                <a:gridCol w="1809750"/>
                <a:gridCol w="180975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solidFill>
                            <a:schemeClr val="bg1"/>
                          </a:solidFill>
                          <a:latin typeface="Cambria" pitchFamily="18" charset="0"/>
                          <a:ea typeface="Calibri"/>
                        </a:rPr>
                        <a:t>№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solidFill>
                            <a:schemeClr val="bg1"/>
                          </a:solidFill>
                          <a:latin typeface="Cambria" pitchFamily="18" charset="0"/>
                          <a:ea typeface="Calibri"/>
                        </a:rPr>
                        <a:t>Вид самолети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solidFill>
                            <a:schemeClr val="bg1"/>
                          </a:solidFill>
                          <a:latin typeface="Cambria" pitchFamily="18" charset="0"/>
                          <a:ea typeface="Calibri"/>
                        </a:rPr>
                        <a:t>Брой машини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solidFill>
                            <a:schemeClr val="bg1"/>
                          </a:solidFill>
                          <a:latin typeface="Cambria" pitchFamily="18" charset="0"/>
                          <a:ea typeface="Calibri"/>
                        </a:rPr>
                        <a:t>Брой пътници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1.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Ли - 2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9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2.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Ил - 14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9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3.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Ил - 18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22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120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4.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Ан - 12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товарен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5.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Ан - 14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9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6.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Ан - 24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20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44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7.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Ту - 134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20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96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8.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Ту - 154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28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180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9.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Як – 40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18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36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10.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Боинг 767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290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11.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Боинг 737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146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12.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А 320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 dirty="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180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Общо: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mbria" pitchFamily="18" charset="0"/>
                          <a:ea typeface="Calibri"/>
                        </a:rPr>
                        <a:t>137</a:t>
                      </a:r>
                      <a:endParaRPr lang="bg-BG" sz="140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000000"/>
                        </a:solidFill>
                        <a:latin typeface="Cambria" pitchFamily="18" charset="0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6CCCC-9C66-4B5E-98E1-ECD56D9005D7}" type="datetime1">
              <a:rPr lang="bg-BG" smtClean="0"/>
              <a:pPr/>
              <a:t>20.1.2014 г.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46CD-D458-4E97-A479-880F7FE2D751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ransition advTm="3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bg-BG" sz="3200" dirty="0" smtClean="0">
                <a:latin typeface="Cambria" pitchFamily="18" charset="0"/>
              </a:rPr>
              <a:t>Авиокомпания „България Ер"</a:t>
            </a:r>
            <a:r>
              <a:rPr lang="bg-BG" sz="4000" dirty="0" smtClean="0"/>
              <a:t/>
            </a:r>
            <a:br>
              <a:rPr lang="bg-BG" sz="4000" dirty="0" smtClean="0"/>
            </a:br>
            <a:endParaRPr lang="bg-BG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6CCCC-9C66-4B5E-98E1-ECD56D9005D7}" type="datetime1">
              <a:rPr lang="bg-BG" smtClean="0"/>
              <a:pPr/>
              <a:t>20.1.2014 г.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C46CD-D458-4E97-A479-880F7FE2D751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5122" name="Picture 4" descr="36251443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857232"/>
            <a:ext cx="2428892" cy="1551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286116" y="1285860"/>
            <a:ext cx="442915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dirty="0" smtClean="0">
                <a:latin typeface="Cambria" pitchFamily="18" charset="0"/>
              </a:rPr>
              <a:t>Първоначално носи името „Балкан ер тур“ и работи със самолети под наем. Впоследствие компанията е преименувана на „България ер“ ЕАД и става авиационен оператор с изцяло държавен участие капитал от края на 2002 г., когато със заповед на</a:t>
            </a:r>
            <a:endParaRPr lang="bg-BG" sz="1200" dirty="0"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2357430"/>
            <a:ext cx="75009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dirty="0" smtClean="0">
                <a:latin typeface="Cambria" pitchFamily="18" charset="0"/>
              </a:rPr>
              <a:t>министъра на транспорта и съобщенията държавата придобива правото на собственост, притежавано дотогава от Летище София ЕАД. Авиационното дружество е правоприемник на дъщерната фирма Балкан Ер Тур, регистрирана през 1991 г. България Ер  ЕАД e създадена от правителството на Симеон Сакскобурготски  през декември 2002 г., един месец след фалита на ажиокомпания „Балкан“</a:t>
            </a:r>
          </a:p>
          <a:p>
            <a:endParaRPr lang="bg-BG" dirty="0"/>
          </a:p>
        </p:txBody>
      </p:sp>
      <p:sp>
        <p:nvSpPr>
          <p:cNvPr id="10" name="TextBox 9"/>
          <p:cNvSpPr txBox="1"/>
          <p:nvPr/>
        </p:nvSpPr>
        <p:spPr>
          <a:xfrm>
            <a:off x="357158" y="3571876"/>
            <a:ext cx="3786214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dirty="0" smtClean="0">
                <a:latin typeface="Cambria" pitchFamily="18" charset="0"/>
              </a:rPr>
              <a:t>Първият полет на "България ер" е изпълнен на 4 декември 2002 г. по направлението София — Лондон — Париж — София с 60 пътници на борда.</a:t>
            </a:r>
          </a:p>
          <a:p>
            <a:r>
              <a:rPr lang="bg-BG" sz="1400" dirty="0" smtClean="0">
                <a:latin typeface="Cambria" pitchFamily="18" charset="0"/>
              </a:rPr>
              <a:t>От 30 юни 2004 г. „България ер“ ЕАД е национален превозвач (носител на националния флаг) и лети до 22 държави, като осъществява редовни международни полети до 15 от тях (Русия,Германия,Великобритания,Швейцария,Испания,Италия,Франция,Португалия,Холандия,Чехия,Австрия,Белгия,Дания,Швеицария и Израел.)</a:t>
            </a:r>
          </a:p>
          <a:p>
            <a:endParaRPr lang="bg-BG" sz="1200" dirty="0">
              <a:latin typeface="Cambria" pitchFamily="18" charset="0"/>
            </a:endParaRPr>
          </a:p>
        </p:txBody>
      </p:sp>
      <p:pic>
        <p:nvPicPr>
          <p:cNvPr id="5123" name="Picture 30" descr="532645_3449637138568_1615889003_n.jpg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2" y="3429000"/>
            <a:ext cx="3840161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4357686" y="6143644"/>
            <a:ext cx="37862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200" b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Летище София – “България Ер”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0034" y="1857364"/>
            <a:ext cx="2800767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000" b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Когато кликнем върху снимката</a:t>
            </a:r>
          </a:p>
          <a:p>
            <a:r>
              <a:rPr lang="bg-BG" sz="1000" b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Ще отидем на слайда  “Интересни факти</a:t>
            </a:r>
            <a:r>
              <a:rPr lang="bg-BG" b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”</a:t>
            </a:r>
          </a:p>
          <a:p>
            <a:endParaRPr lang="bg-BG" dirty="0"/>
          </a:p>
        </p:txBody>
      </p:sp>
    </p:spTree>
  </p:cSld>
  <p:clrMapOvr>
    <a:masterClrMapping/>
  </p:clrMapOvr>
  <p:transition advTm="3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0"/>
                            </p:stCondLst>
                            <p:childTnLst>
                              <p:par>
                                <p:cTn id="26" presetID="8" presetClass="entr" presetSubtype="16" fill="hold" grpId="0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</p:bldLst>
  </p:timing>
</p:sld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Theme2">
  <a:themeElements>
    <a:clrScheme name="Title &amp; Subtitle 1">
      <a:dk1>
        <a:srgbClr val="000000"/>
      </a:dk1>
      <a:lt1>
        <a:srgbClr val="FFFFFF"/>
      </a:lt1>
      <a:dk2>
        <a:srgbClr val="003366"/>
      </a:dk2>
      <a:lt2>
        <a:srgbClr val="808080"/>
      </a:lt2>
      <a:accent1>
        <a:srgbClr val="B4CBEA"/>
      </a:accent1>
      <a:accent2>
        <a:srgbClr val="6699FF"/>
      </a:accent2>
      <a:accent3>
        <a:srgbClr val="FFFFFF"/>
      </a:accent3>
      <a:accent4>
        <a:srgbClr val="000000"/>
      </a:accent4>
      <a:accent5>
        <a:srgbClr val="D6E2F3"/>
      </a:accent5>
      <a:accent6>
        <a:srgbClr val="5C8AE7"/>
      </a:accent6>
      <a:hlink>
        <a:srgbClr val="FFCC66"/>
      </a:hlink>
      <a:folHlink>
        <a:srgbClr val="FF9900"/>
      </a:folHlink>
    </a:clrScheme>
    <a:fontScheme name="Title &amp; Subtitle">
      <a:majorFont>
        <a:latin typeface="Impac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DCDCD"/>
        </a:solidFill>
        <a:ln w="12700" cap="flat" cmpd="sng" algn="ctr">
          <a:solidFill>
            <a:srgbClr val="9A9A9A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Arial" charset="0"/>
            <a:sym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DCDCD"/>
        </a:solidFill>
        <a:ln w="12700" cap="flat" cmpd="sng" algn="ctr">
          <a:solidFill>
            <a:srgbClr val="9A9A9A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Arial" charset="0"/>
            <a:sym typeface="Arial" charset="0"/>
          </a:defRPr>
        </a:defPPr>
      </a:lstStyle>
    </a:lnDef>
  </a:objectDefaults>
  <a:extraClrSchemeLst>
    <a:extraClrScheme>
      <a:clrScheme name="Title &amp; Subtitle 1">
        <a:dk1>
          <a:srgbClr val="000000"/>
        </a:dk1>
        <a:lt1>
          <a:srgbClr val="FFFFFF"/>
        </a:lt1>
        <a:dk2>
          <a:srgbClr val="003366"/>
        </a:dk2>
        <a:lt2>
          <a:srgbClr val="808080"/>
        </a:lt2>
        <a:accent1>
          <a:srgbClr val="B4CBEA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D6E2F3"/>
        </a:accent5>
        <a:accent6>
          <a:srgbClr val="5C8AE7"/>
        </a:accent6>
        <a:hlink>
          <a:srgbClr val="FFCC66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itle &amp; Bullets">
  <a:themeElements>
    <a:clrScheme name="Title &amp; Bullets 1">
      <a:dk1>
        <a:srgbClr val="000000"/>
      </a:dk1>
      <a:lt1>
        <a:srgbClr val="FFFFFF"/>
      </a:lt1>
      <a:dk2>
        <a:srgbClr val="003366"/>
      </a:dk2>
      <a:lt2>
        <a:srgbClr val="808080"/>
      </a:lt2>
      <a:accent1>
        <a:srgbClr val="B4CBEA"/>
      </a:accent1>
      <a:accent2>
        <a:srgbClr val="6699FF"/>
      </a:accent2>
      <a:accent3>
        <a:srgbClr val="FFFFFF"/>
      </a:accent3>
      <a:accent4>
        <a:srgbClr val="000000"/>
      </a:accent4>
      <a:accent5>
        <a:srgbClr val="D6E2F3"/>
      </a:accent5>
      <a:accent6>
        <a:srgbClr val="5C8AE7"/>
      </a:accent6>
      <a:hlink>
        <a:srgbClr val="FFCC66"/>
      </a:hlink>
      <a:folHlink>
        <a:srgbClr val="FF9900"/>
      </a:folHlink>
    </a:clrScheme>
    <a:fontScheme name="Title &amp; Bulle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DCDCD"/>
        </a:solidFill>
        <a:ln w="12700" cap="flat" cmpd="sng" algn="ctr">
          <a:solidFill>
            <a:srgbClr val="9A9A9A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Arial" charset="0"/>
            <a:sym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DCDCD"/>
        </a:solidFill>
        <a:ln w="12700" cap="flat" cmpd="sng" algn="ctr">
          <a:solidFill>
            <a:srgbClr val="9A9A9A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Arial" charset="0"/>
            <a:sym typeface="Arial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3366"/>
        </a:dk2>
        <a:lt2>
          <a:srgbClr val="808080"/>
        </a:lt2>
        <a:accent1>
          <a:srgbClr val="B4CBEA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D6E2F3"/>
        </a:accent5>
        <a:accent6>
          <a:srgbClr val="5C8AE7"/>
        </a:accent6>
        <a:hlink>
          <a:srgbClr val="FFCC66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Theme2">
  <a:themeElements>
    <a:clrScheme name="Title &amp; Subtitle 1">
      <a:dk1>
        <a:srgbClr val="000000"/>
      </a:dk1>
      <a:lt1>
        <a:srgbClr val="FFFFFF"/>
      </a:lt1>
      <a:dk2>
        <a:srgbClr val="003366"/>
      </a:dk2>
      <a:lt2>
        <a:srgbClr val="808080"/>
      </a:lt2>
      <a:accent1>
        <a:srgbClr val="B4CBEA"/>
      </a:accent1>
      <a:accent2>
        <a:srgbClr val="6699FF"/>
      </a:accent2>
      <a:accent3>
        <a:srgbClr val="FFFFFF"/>
      </a:accent3>
      <a:accent4>
        <a:srgbClr val="000000"/>
      </a:accent4>
      <a:accent5>
        <a:srgbClr val="D6E2F3"/>
      </a:accent5>
      <a:accent6>
        <a:srgbClr val="5C8AE7"/>
      </a:accent6>
      <a:hlink>
        <a:srgbClr val="FFCC66"/>
      </a:hlink>
      <a:folHlink>
        <a:srgbClr val="FF9900"/>
      </a:folHlink>
    </a:clrScheme>
    <a:fontScheme name="Title &amp; Subtitle">
      <a:majorFont>
        <a:latin typeface="Impac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DCDCD"/>
        </a:solidFill>
        <a:ln w="12700" cap="flat" cmpd="sng" algn="ctr">
          <a:solidFill>
            <a:srgbClr val="9A9A9A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Arial" charset="0"/>
            <a:sym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DCDCD"/>
        </a:solidFill>
        <a:ln w="12700" cap="flat" cmpd="sng" algn="ctr">
          <a:solidFill>
            <a:srgbClr val="9A9A9A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Arial" charset="0"/>
            <a:sym typeface="Arial" charset="0"/>
          </a:defRPr>
        </a:defPPr>
      </a:lstStyle>
    </a:lnDef>
  </a:objectDefaults>
  <a:extraClrSchemeLst>
    <a:extraClrScheme>
      <a:clrScheme name="Title &amp; Subtitle 1">
        <a:dk1>
          <a:srgbClr val="000000"/>
        </a:dk1>
        <a:lt1>
          <a:srgbClr val="FFFFFF"/>
        </a:lt1>
        <a:dk2>
          <a:srgbClr val="003366"/>
        </a:dk2>
        <a:lt2>
          <a:srgbClr val="808080"/>
        </a:lt2>
        <a:accent1>
          <a:srgbClr val="B4CBEA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D6E2F3"/>
        </a:accent5>
        <a:accent6>
          <a:srgbClr val="5C8AE7"/>
        </a:accent6>
        <a:hlink>
          <a:srgbClr val="FFCC66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Title &amp; Bullets">
  <a:themeElements>
    <a:clrScheme name="Title &amp; Bullets 1">
      <a:dk1>
        <a:srgbClr val="000000"/>
      </a:dk1>
      <a:lt1>
        <a:srgbClr val="FFFFFF"/>
      </a:lt1>
      <a:dk2>
        <a:srgbClr val="003366"/>
      </a:dk2>
      <a:lt2>
        <a:srgbClr val="808080"/>
      </a:lt2>
      <a:accent1>
        <a:srgbClr val="B4CBEA"/>
      </a:accent1>
      <a:accent2>
        <a:srgbClr val="6699FF"/>
      </a:accent2>
      <a:accent3>
        <a:srgbClr val="FFFFFF"/>
      </a:accent3>
      <a:accent4>
        <a:srgbClr val="000000"/>
      </a:accent4>
      <a:accent5>
        <a:srgbClr val="D6E2F3"/>
      </a:accent5>
      <a:accent6>
        <a:srgbClr val="5C8AE7"/>
      </a:accent6>
      <a:hlink>
        <a:srgbClr val="FFCC66"/>
      </a:hlink>
      <a:folHlink>
        <a:srgbClr val="FF9900"/>
      </a:folHlink>
    </a:clrScheme>
    <a:fontScheme name="Title &amp; Bulle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DCDCD"/>
        </a:solidFill>
        <a:ln w="12700" cap="flat" cmpd="sng" algn="ctr">
          <a:solidFill>
            <a:srgbClr val="9A9A9A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Arial" charset="0"/>
            <a:sym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DCDCD"/>
        </a:solidFill>
        <a:ln w="12700" cap="flat" cmpd="sng" algn="ctr">
          <a:solidFill>
            <a:srgbClr val="9A9A9A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Arial" charset="0"/>
            <a:sym typeface="Arial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3366"/>
        </a:dk2>
        <a:lt2>
          <a:srgbClr val="808080"/>
        </a:lt2>
        <a:accent1>
          <a:srgbClr val="B4CBEA"/>
        </a:accent1>
        <a:accent2>
          <a:srgbClr val="6699FF"/>
        </a:accent2>
        <a:accent3>
          <a:srgbClr val="FFFFFF"/>
        </a:accent3>
        <a:accent4>
          <a:srgbClr val="000000"/>
        </a:accent4>
        <a:accent5>
          <a:srgbClr val="D6E2F3"/>
        </a:accent5>
        <a:accent6>
          <a:srgbClr val="5C8AE7"/>
        </a:accent6>
        <a:hlink>
          <a:srgbClr val="FFCC66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Theme2</Template>
  <TotalTime>449</TotalTime>
  <Words>1111</Words>
  <Application>Microsoft Office PowerPoint</Application>
  <PresentationFormat>On-screen Show (4:3)</PresentationFormat>
  <Paragraphs>296</Paragraphs>
  <Slides>14</Slides>
  <Notes>9</Notes>
  <HiddenSlides>0</HiddenSlides>
  <MMClips>0</MMClips>
  <ScaleCrop>false</ScaleCrop>
  <HeadingPairs>
    <vt:vector size="6" baseType="variant">
      <vt:variant>
        <vt:lpstr>Theme</vt:lpstr>
      </vt:variant>
      <vt:variant>
        <vt:i4>5</vt:i4>
      </vt:variant>
      <vt:variant>
        <vt:lpstr>Slide Titles</vt:lpstr>
      </vt:variant>
      <vt:variant>
        <vt:i4>14</vt:i4>
      </vt:variant>
      <vt:variant>
        <vt:lpstr>Custom Shows</vt:lpstr>
      </vt:variant>
      <vt:variant>
        <vt:i4>3</vt:i4>
      </vt:variant>
    </vt:vector>
  </HeadingPairs>
  <TitlesOfParts>
    <vt:vector size="22" baseType="lpstr">
      <vt:lpstr>Theme2</vt:lpstr>
      <vt:lpstr>Title &amp; Bullets</vt:lpstr>
      <vt:lpstr>1_Theme2</vt:lpstr>
      <vt:lpstr>1_Title &amp; Bullets</vt:lpstr>
      <vt:lpstr>Opulent</vt:lpstr>
      <vt:lpstr>Slide 1</vt:lpstr>
      <vt:lpstr>Съдържание</vt:lpstr>
      <vt:lpstr>История на гражданската авиация в България</vt:lpstr>
      <vt:lpstr>Развитие на авиацията  в България през годините</vt:lpstr>
      <vt:lpstr>Табсо</vt:lpstr>
      <vt:lpstr>Авиокомпания „Балкан“ </vt:lpstr>
      <vt:lpstr>Slide 7</vt:lpstr>
      <vt:lpstr>Авиопарк  „Балкан“ </vt:lpstr>
      <vt:lpstr>Авиокомпания „България Ер" </vt:lpstr>
      <vt:lpstr>Дестинации до които “българия ер” изпълнява полети</vt:lpstr>
      <vt:lpstr>Slide 11</vt:lpstr>
      <vt:lpstr>Slide 12</vt:lpstr>
      <vt:lpstr>Интересни факти </vt:lpstr>
      <vt:lpstr>КРАЙ!</vt:lpstr>
      <vt:lpstr>Въведение</vt:lpstr>
      <vt:lpstr>Авиокомпании</vt:lpstr>
      <vt:lpstr>Извършване на полети от Бълг.Ер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Dell</dc:creator>
  <cp:lastModifiedBy>Dell</cp:lastModifiedBy>
  <cp:revision>70</cp:revision>
  <dcterms:created xsi:type="dcterms:W3CDTF">2014-01-13T23:24:14Z</dcterms:created>
  <dcterms:modified xsi:type="dcterms:W3CDTF">2014-01-20T17:28:53Z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2533421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D6.2.10</vt:lpwstr>
  </property>
</Properties>
</file>