
<file path=[Content_Types].xml><?xml version="1.0" encoding="utf-8"?>
<Types xmlns="http://schemas.openxmlformats.org/package/2006/content-types">
  <Default ContentType="image/png" Extension="png"/>
  <Default ContentType="application/vnd.openxmlformats-package.relationships+xml" Extension="rels"/>
  <Default ContentType="application/xml" Extension="xml"/>
  <Default ContentType="application/x-fontdata" Extension="fntdata"/>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package.core-properties+xml" PartName="/docProps/core.xml"/>
  <Override ContentType="application/vnd.openxmlformats-officedocument.extended-properties+xml" PartName="/docProps/app.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6"/>
  </p:notesMasterIdLst>
  <p:sldIdLst>
    <p:sldId id="256" r:id="rId2"/>
    <p:sldId id="304" r:id="rId3"/>
    <p:sldId id="260" r:id="rId4"/>
    <p:sldId id="265" r:id="rId5"/>
    <p:sldId id="284" r:id="rId6"/>
    <p:sldId id="285" r:id="rId7"/>
    <p:sldId id="286" r:id="rId8"/>
    <p:sldId id="287" r:id="rId9"/>
    <p:sldId id="288" r:id="rId10"/>
    <p:sldId id="289" r:id="rId11"/>
    <p:sldId id="290" r:id="rId12"/>
    <p:sldId id="291" r:id="rId13"/>
    <p:sldId id="294" r:id="rId14"/>
    <p:sldId id="292" r:id="rId15"/>
    <p:sldId id="293" r:id="rId16"/>
    <p:sldId id="295" r:id="rId17"/>
    <p:sldId id="296" r:id="rId18"/>
    <p:sldId id="297" r:id="rId19"/>
    <p:sldId id="300" r:id="rId20"/>
    <p:sldId id="298" r:id="rId21"/>
    <p:sldId id="299" r:id="rId22"/>
    <p:sldId id="301" r:id="rId23"/>
    <p:sldId id="302" r:id="rId24"/>
    <p:sldId id="303" r:id="rId25"/>
  </p:sldIdLst>
  <p:sldSz cx="9144000" cy="5143500" type="screen16x9"/>
  <p:notesSz cx="6858000" cy="9144000"/>
  <p:embeddedFontLst>
    <p:embeddedFont>
      <p:font typeface="Barlow Light" panose="020B0604020202020204" charset="0"/>
      <p:regular r:id="rId27"/>
      <p:bold r:id="rId28"/>
      <p:italic r:id="rId29"/>
      <p:boldItalic r:id="rId30"/>
    </p:embeddedFont>
    <p:embeddedFont>
      <p:font typeface="Barlow SemiBold"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0FE5743-4F5D-4337-A719-1BFC82D670BF}">
  <a:tblStyle styleId="{E0FE5743-4F5D-4337-A719-1BFC82D670BF}"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1" d="100"/>
          <a:sy n="111" d="100"/>
        </p:scale>
        <p:origin x="634"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8446691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4747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7526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92169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9920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43626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9178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6337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2" name="Google Shape;592;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7507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grpSp>
        <p:nvGrpSpPr>
          <p:cNvPr id="10" name="Google Shape;10;p2"/>
          <p:cNvGrpSpPr/>
          <p:nvPr/>
        </p:nvGrpSpPr>
        <p:grpSpPr>
          <a:xfrm>
            <a:off x="-225" y="0"/>
            <a:ext cx="9144224" cy="5143512"/>
            <a:chOff x="-225" y="0"/>
            <a:chExt cx="9144224" cy="5143512"/>
          </a:xfrm>
        </p:grpSpPr>
        <p:sp>
          <p:nvSpPr>
            <p:cNvPr id="11" name="Google Shape;11;p2"/>
            <p:cNvSpPr/>
            <p:nvPr/>
          </p:nvSpPr>
          <p:spPr>
            <a:xfrm>
              <a:off x="0" y="0"/>
              <a:ext cx="61002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175" y="1541675"/>
              <a:ext cx="6870000" cy="2060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a:off x="8477595" y="4477088"/>
              <a:ext cx="666403" cy="666424"/>
              <a:chOff x="7996345" y="980275"/>
              <a:chExt cx="666403" cy="666424"/>
            </a:xfrm>
          </p:grpSpPr>
          <p:sp>
            <p:nvSpPr>
              <p:cNvPr id="14" name="Google Shape;14;p2"/>
              <p:cNvSpPr/>
              <p:nvPr/>
            </p:nvSpPr>
            <p:spPr>
              <a:xfrm>
                <a:off x="7996345" y="980275"/>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8198672" y="980275"/>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400998" y="980275"/>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7996345" y="1182617"/>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198672" y="1182617"/>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400998" y="1182617"/>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7996345" y="1384958"/>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8198672" y="1384958"/>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8400998" y="1384958"/>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7996345" y="1587299"/>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8198672" y="1587299"/>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8400998" y="1587299"/>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8603324" y="980275"/>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8603324" y="1182617"/>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8603324" y="1384958"/>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8603349" y="1587299"/>
                <a:ext cx="59400" cy="59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2"/>
            <p:cNvGrpSpPr/>
            <p:nvPr/>
          </p:nvGrpSpPr>
          <p:grpSpPr>
            <a:xfrm>
              <a:off x="7042555" y="1541664"/>
              <a:ext cx="730045" cy="2060087"/>
              <a:chOff x="7022220" y="1541675"/>
              <a:chExt cx="666403" cy="1880499"/>
            </a:xfrm>
          </p:grpSpPr>
          <p:sp>
            <p:nvSpPr>
              <p:cNvPr id="31" name="Google Shape;31;p2"/>
              <p:cNvSpPr/>
              <p:nvPr/>
            </p:nvSpPr>
            <p:spPr>
              <a:xfrm>
                <a:off x="7022220" y="1541675"/>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224547" y="1541675"/>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7426873" y="1541675"/>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7022220" y="1744017"/>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7224547" y="1744017"/>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7426873" y="1744017"/>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7022220" y="1946358"/>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7224547" y="1946358"/>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7426873" y="1946358"/>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7022220" y="2148699"/>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7224547" y="2148699"/>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426873" y="2148699"/>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7629199" y="1541675"/>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7629199" y="1744017"/>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7629199" y="1946358"/>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7629224" y="2148699"/>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7022220" y="235105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7224547" y="235105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7426873" y="235105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7022220" y="255339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7224547" y="255339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7426873" y="255339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7022220" y="27557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7224547" y="27557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7426873" y="27557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7022220" y="29580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7224547" y="29580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7426873" y="29580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7629199" y="235105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7629199" y="255339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7629199" y="27557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7629224" y="29580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7022220" y="31604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7224547" y="31604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7426873" y="31604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7022220" y="33627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7224547" y="33627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7426873" y="33627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7629199" y="316043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7629224" y="336277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 name="Google Shape;71;p2"/>
            <p:cNvGrpSpPr/>
            <p:nvPr/>
          </p:nvGrpSpPr>
          <p:grpSpPr>
            <a:xfrm>
              <a:off x="-225" y="2008293"/>
              <a:ext cx="301775" cy="1126923"/>
              <a:chOff x="-225" y="1987280"/>
              <a:chExt cx="318900" cy="1190873"/>
            </a:xfrm>
          </p:grpSpPr>
          <p:sp>
            <p:nvSpPr>
              <p:cNvPr id="72" name="Google Shape;72;p2"/>
              <p:cNvSpPr/>
              <p:nvPr/>
            </p:nvSpPr>
            <p:spPr>
              <a:xfrm>
                <a:off x="-175" y="1987280"/>
                <a:ext cx="318794" cy="116648"/>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175" y="2255817"/>
                <a:ext cx="318794" cy="116648"/>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175" y="2524353"/>
                <a:ext cx="318794" cy="116648"/>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225" y="2792878"/>
                <a:ext cx="318900" cy="11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225" y="3061453"/>
                <a:ext cx="318900" cy="11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77;p2"/>
            <p:cNvGrpSpPr/>
            <p:nvPr/>
          </p:nvGrpSpPr>
          <p:grpSpPr>
            <a:xfrm>
              <a:off x="8842175" y="668859"/>
              <a:ext cx="301822" cy="872807"/>
              <a:chOff x="-225" y="2255817"/>
              <a:chExt cx="318950" cy="922336"/>
            </a:xfrm>
          </p:grpSpPr>
          <p:sp>
            <p:nvSpPr>
              <p:cNvPr id="78" name="Google Shape;78;p2"/>
              <p:cNvSpPr/>
              <p:nvPr/>
            </p:nvSpPr>
            <p:spPr>
              <a:xfrm>
                <a:off x="-175" y="2255817"/>
                <a:ext cx="318900" cy="116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175" y="2524353"/>
                <a:ext cx="318900" cy="116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225" y="2792878"/>
                <a:ext cx="318900" cy="116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225" y="3061453"/>
                <a:ext cx="318900" cy="1167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 name="Google Shape;82;p2"/>
            <p:cNvGrpSpPr/>
            <p:nvPr/>
          </p:nvGrpSpPr>
          <p:grpSpPr>
            <a:xfrm>
              <a:off x="5798375" y="4270684"/>
              <a:ext cx="301822" cy="872807"/>
              <a:chOff x="1611209" y="2255817"/>
              <a:chExt cx="318950" cy="922336"/>
            </a:xfrm>
          </p:grpSpPr>
          <p:sp>
            <p:nvSpPr>
              <p:cNvPr id="83" name="Google Shape;83;p2"/>
              <p:cNvSpPr/>
              <p:nvPr/>
            </p:nvSpPr>
            <p:spPr>
              <a:xfrm>
                <a:off x="1611259" y="2255817"/>
                <a:ext cx="318900" cy="11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1611259" y="2524353"/>
                <a:ext cx="318900" cy="11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1611209" y="2792878"/>
                <a:ext cx="318900" cy="11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1611209" y="3061453"/>
                <a:ext cx="318900" cy="11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87;p2"/>
            <p:cNvGrpSpPr/>
            <p:nvPr/>
          </p:nvGrpSpPr>
          <p:grpSpPr>
            <a:xfrm>
              <a:off x="685795" y="0"/>
              <a:ext cx="666403" cy="666424"/>
              <a:chOff x="7996345" y="980275"/>
              <a:chExt cx="666403" cy="666424"/>
            </a:xfrm>
          </p:grpSpPr>
          <p:sp>
            <p:nvSpPr>
              <p:cNvPr id="88" name="Google Shape;88;p2"/>
              <p:cNvSpPr/>
              <p:nvPr/>
            </p:nvSpPr>
            <p:spPr>
              <a:xfrm>
                <a:off x="7996345"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8198672"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8400998"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7996345"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8198672"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8400998"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7996345"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8198672"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8400998"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7996345"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8198672"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8400998"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8603324"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8603324"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8603324"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8603349"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4" name="Google Shape;104;p2"/>
          <p:cNvSpPr txBox="1">
            <a:spLocks noGrp="1"/>
          </p:cNvSpPr>
          <p:nvPr>
            <p:ph type="ctrTitle"/>
          </p:nvPr>
        </p:nvSpPr>
        <p:spPr>
          <a:xfrm>
            <a:off x="685800" y="1541675"/>
            <a:ext cx="5740200" cy="2060100"/>
          </a:xfrm>
          <a:prstGeom prst="rect">
            <a:avLst/>
          </a:prstGeom>
        </p:spPr>
        <p:txBody>
          <a:bodyPr spcFirstLastPara="1" wrap="square" lIns="0" tIns="0" rIns="0" bIns="0"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90"/>
        <p:cNvGrpSpPr/>
        <p:nvPr/>
      </p:nvGrpSpPr>
      <p:grpSpPr>
        <a:xfrm>
          <a:off x="0" y="0"/>
          <a:ext cx="0" cy="0"/>
          <a:chOff x="0" y="0"/>
          <a:chExt cx="0" cy="0"/>
        </a:xfrm>
      </p:grpSpPr>
      <p:grpSp>
        <p:nvGrpSpPr>
          <p:cNvPr id="191" name="Google Shape;191;p4"/>
          <p:cNvGrpSpPr/>
          <p:nvPr/>
        </p:nvGrpSpPr>
        <p:grpSpPr>
          <a:xfrm>
            <a:off x="-175" y="0"/>
            <a:ext cx="9158125" cy="5149862"/>
            <a:chOff x="-175" y="0"/>
            <a:chExt cx="9158125" cy="5149862"/>
          </a:xfrm>
        </p:grpSpPr>
        <p:sp>
          <p:nvSpPr>
            <p:cNvPr id="192" name="Google Shape;192;p4"/>
            <p:cNvSpPr/>
            <p:nvPr/>
          </p:nvSpPr>
          <p:spPr>
            <a:xfrm>
              <a:off x="0" y="0"/>
              <a:ext cx="78456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 name="Google Shape;193;p4"/>
            <p:cNvGrpSpPr/>
            <p:nvPr/>
          </p:nvGrpSpPr>
          <p:grpSpPr>
            <a:xfrm>
              <a:off x="-175" y="664293"/>
              <a:ext cx="318794" cy="653721"/>
              <a:chOff x="5385375" y="498300"/>
              <a:chExt cx="802200" cy="556500"/>
            </a:xfrm>
          </p:grpSpPr>
          <p:sp>
            <p:nvSpPr>
              <p:cNvPr id="194" name="Google Shape;194;p4"/>
              <p:cNvSpPr/>
              <p:nvPr/>
            </p:nvSpPr>
            <p:spPr>
              <a:xfrm>
                <a:off x="5385375" y="4983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5385375" y="7269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5385375" y="9555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 name="Google Shape;197;p4"/>
            <p:cNvSpPr/>
            <p:nvPr/>
          </p:nvSpPr>
          <p:spPr>
            <a:xfrm>
              <a:off x="666125" y="660475"/>
              <a:ext cx="666300" cy="666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8504250" y="4489800"/>
              <a:ext cx="653700" cy="653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9" name="Google Shape;199;p4"/>
            <p:cNvGrpSpPr/>
            <p:nvPr/>
          </p:nvGrpSpPr>
          <p:grpSpPr>
            <a:xfrm>
              <a:off x="8994728" y="670955"/>
              <a:ext cx="149289" cy="653721"/>
              <a:chOff x="5385375" y="498300"/>
              <a:chExt cx="802200" cy="556500"/>
            </a:xfrm>
          </p:grpSpPr>
          <p:sp>
            <p:nvSpPr>
              <p:cNvPr id="200" name="Google Shape;200;p4"/>
              <p:cNvSpPr/>
              <p:nvPr/>
            </p:nvSpPr>
            <p:spPr>
              <a:xfrm>
                <a:off x="5385375" y="4983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5385375" y="7269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5385375" y="9555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3" name="Google Shape;203;p4"/>
            <p:cNvGrpSpPr/>
            <p:nvPr/>
          </p:nvGrpSpPr>
          <p:grpSpPr>
            <a:xfrm>
              <a:off x="7508545" y="3014000"/>
              <a:ext cx="666403" cy="1475799"/>
              <a:chOff x="7508545" y="664625"/>
              <a:chExt cx="666403" cy="1475799"/>
            </a:xfrm>
          </p:grpSpPr>
          <p:sp>
            <p:nvSpPr>
              <p:cNvPr id="204" name="Google Shape;204;p4"/>
              <p:cNvSpPr/>
              <p:nvPr/>
            </p:nvSpPr>
            <p:spPr>
              <a:xfrm>
                <a:off x="7508545" y="664625"/>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4"/>
              <p:cNvSpPr/>
              <p:nvPr/>
            </p:nvSpPr>
            <p:spPr>
              <a:xfrm>
                <a:off x="7710872" y="664625"/>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4"/>
              <p:cNvSpPr/>
              <p:nvPr/>
            </p:nvSpPr>
            <p:spPr>
              <a:xfrm>
                <a:off x="7913198" y="664625"/>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4"/>
              <p:cNvSpPr/>
              <p:nvPr/>
            </p:nvSpPr>
            <p:spPr>
              <a:xfrm>
                <a:off x="7508545" y="866967"/>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4"/>
              <p:cNvSpPr/>
              <p:nvPr/>
            </p:nvSpPr>
            <p:spPr>
              <a:xfrm>
                <a:off x="7710872" y="866967"/>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7913198" y="866967"/>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4"/>
              <p:cNvSpPr/>
              <p:nvPr/>
            </p:nvSpPr>
            <p:spPr>
              <a:xfrm>
                <a:off x="7508545" y="1069308"/>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4"/>
              <p:cNvSpPr/>
              <p:nvPr/>
            </p:nvSpPr>
            <p:spPr>
              <a:xfrm>
                <a:off x="7710872" y="1069308"/>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4"/>
              <p:cNvSpPr/>
              <p:nvPr/>
            </p:nvSpPr>
            <p:spPr>
              <a:xfrm>
                <a:off x="7913198" y="1069308"/>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4"/>
              <p:cNvSpPr/>
              <p:nvPr/>
            </p:nvSpPr>
            <p:spPr>
              <a:xfrm>
                <a:off x="7508545" y="1271649"/>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4"/>
              <p:cNvSpPr/>
              <p:nvPr/>
            </p:nvSpPr>
            <p:spPr>
              <a:xfrm>
                <a:off x="7710872" y="1271649"/>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4"/>
              <p:cNvSpPr/>
              <p:nvPr/>
            </p:nvSpPr>
            <p:spPr>
              <a:xfrm>
                <a:off x="7913198" y="1271649"/>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4"/>
              <p:cNvSpPr/>
              <p:nvPr/>
            </p:nvSpPr>
            <p:spPr>
              <a:xfrm>
                <a:off x="8115524" y="664625"/>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4"/>
              <p:cNvSpPr/>
              <p:nvPr/>
            </p:nvSpPr>
            <p:spPr>
              <a:xfrm>
                <a:off x="8115524" y="866967"/>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4"/>
              <p:cNvSpPr/>
              <p:nvPr/>
            </p:nvSpPr>
            <p:spPr>
              <a:xfrm>
                <a:off x="8115524" y="1069308"/>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4"/>
              <p:cNvSpPr/>
              <p:nvPr/>
            </p:nvSpPr>
            <p:spPr>
              <a:xfrm>
                <a:off x="8115549" y="1271649"/>
                <a:ext cx="59344" cy="59348"/>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4"/>
              <p:cNvSpPr/>
              <p:nvPr/>
            </p:nvSpPr>
            <p:spPr>
              <a:xfrm>
                <a:off x="7508545" y="147400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4"/>
              <p:cNvSpPr/>
              <p:nvPr/>
            </p:nvSpPr>
            <p:spPr>
              <a:xfrm>
                <a:off x="7710872" y="147400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4"/>
              <p:cNvSpPr/>
              <p:nvPr/>
            </p:nvSpPr>
            <p:spPr>
              <a:xfrm>
                <a:off x="7913198" y="147400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4"/>
              <p:cNvSpPr/>
              <p:nvPr/>
            </p:nvSpPr>
            <p:spPr>
              <a:xfrm>
                <a:off x="7508545" y="167634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4"/>
              <p:cNvSpPr/>
              <p:nvPr/>
            </p:nvSpPr>
            <p:spPr>
              <a:xfrm>
                <a:off x="7710872" y="167634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4"/>
              <p:cNvSpPr/>
              <p:nvPr/>
            </p:nvSpPr>
            <p:spPr>
              <a:xfrm>
                <a:off x="7913198" y="167634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4"/>
              <p:cNvSpPr/>
              <p:nvPr/>
            </p:nvSpPr>
            <p:spPr>
              <a:xfrm>
                <a:off x="7508545" y="187868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4"/>
              <p:cNvSpPr/>
              <p:nvPr/>
            </p:nvSpPr>
            <p:spPr>
              <a:xfrm>
                <a:off x="7710872" y="187868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4"/>
              <p:cNvSpPr/>
              <p:nvPr/>
            </p:nvSpPr>
            <p:spPr>
              <a:xfrm>
                <a:off x="7913198" y="187868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4"/>
              <p:cNvSpPr/>
              <p:nvPr/>
            </p:nvSpPr>
            <p:spPr>
              <a:xfrm>
                <a:off x="7508545" y="208102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4"/>
              <p:cNvSpPr/>
              <p:nvPr/>
            </p:nvSpPr>
            <p:spPr>
              <a:xfrm>
                <a:off x="7710872" y="208102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4"/>
              <p:cNvSpPr/>
              <p:nvPr/>
            </p:nvSpPr>
            <p:spPr>
              <a:xfrm>
                <a:off x="7913198" y="208102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4"/>
              <p:cNvSpPr/>
              <p:nvPr/>
            </p:nvSpPr>
            <p:spPr>
              <a:xfrm>
                <a:off x="8115524" y="1474000"/>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4"/>
              <p:cNvSpPr/>
              <p:nvPr/>
            </p:nvSpPr>
            <p:spPr>
              <a:xfrm>
                <a:off x="8115524" y="1676342"/>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4"/>
              <p:cNvSpPr/>
              <p:nvPr/>
            </p:nvSpPr>
            <p:spPr>
              <a:xfrm>
                <a:off x="8115524" y="1878683"/>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4"/>
              <p:cNvSpPr/>
              <p:nvPr/>
            </p:nvSpPr>
            <p:spPr>
              <a:xfrm>
                <a:off x="8115549" y="2081024"/>
                <a:ext cx="59400" cy="59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6" name="Google Shape;236;p4"/>
            <p:cNvGrpSpPr/>
            <p:nvPr/>
          </p:nvGrpSpPr>
          <p:grpSpPr>
            <a:xfrm>
              <a:off x="666070" y="4483438"/>
              <a:ext cx="666403" cy="666424"/>
              <a:chOff x="7996345" y="980275"/>
              <a:chExt cx="666403" cy="666424"/>
            </a:xfrm>
          </p:grpSpPr>
          <p:sp>
            <p:nvSpPr>
              <p:cNvPr id="237" name="Google Shape;237;p4"/>
              <p:cNvSpPr/>
              <p:nvPr/>
            </p:nvSpPr>
            <p:spPr>
              <a:xfrm>
                <a:off x="7996345"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4"/>
              <p:cNvSpPr/>
              <p:nvPr/>
            </p:nvSpPr>
            <p:spPr>
              <a:xfrm>
                <a:off x="8198672"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4"/>
              <p:cNvSpPr/>
              <p:nvPr/>
            </p:nvSpPr>
            <p:spPr>
              <a:xfrm>
                <a:off x="8400998"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4"/>
              <p:cNvSpPr/>
              <p:nvPr/>
            </p:nvSpPr>
            <p:spPr>
              <a:xfrm>
                <a:off x="7996345"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4"/>
              <p:cNvSpPr/>
              <p:nvPr/>
            </p:nvSpPr>
            <p:spPr>
              <a:xfrm>
                <a:off x="8198672"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4"/>
              <p:cNvSpPr/>
              <p:nvPr/>
            </p:nvSpPr>
            <p:spPr>
              <a:xfrm>
                <a:off x="8400998"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4"/>
              <p:cNvSpPr/>
              <p:nvPr/>
            </p:nvSpPr>
            <p:spPr>
              <a:xfrm>
                <a:off x="7996345"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4"/>
              <p:cNvSpPr/>
              <p:nvPr/>
            </p:nvSpPr>
            <p:spPr>
              <a:xfrm>
                <a:off x="8198672"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4"/>
              <p:cNvSpPr/>
              <p:nvPr/>
            </p:nvSpPr>
            <p:spPr>
              <a:xfrm>
                <a:off x="8400998"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4"/>
              <p:cNvSpPr/>
              <p:nvPr/>
            </p:nvSpPr>
            <p:spPr>
              <a:xfrm>
                <a:off x="7996345"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4"/>
              <p:cNvSpPr/>
              <p:nvPr/>
            </p:nvSpPr>
            <p:spPr>
              <a:xfrm>
                <a:off x="8198672"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4"/>
              <p:cNvSpPr/>
              <p:nvPr/>
            </p:nvSpPr>
            <p:spPr>
              <a:xfrm>
                <a:off x="8400998"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4"/>
              <p:cNvSpPr/>
              <p:nvPr/>
            </p:nvSpPr>
            <p:spPr>
              <a:xfrm>
                <a:off x="8603324" y="980275"/>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4"/>
              <p:cNvSpPr/>
              <p:nvPr/>
            </p:nvSpPr>
            <p:spPr>
              <a:xfrm>
                <a:off x="8603324" y="1182617"/>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4"/>
              <p:cNvSpPr/>
              <p:nvPr/>
            </p:nvSpPr>
            <p:spPr>
              <a:xfrm>
                <a:off x="8603324" y="1384958"/>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4"/>
              <p:cNvSpPr/>
              <p:nvPr/>
            </p:nvSpPr>
            <p:spPr>
              <a:xfrm>
                <a:off x="8603349" y="1587299"/>
                <a:ext cx="59400" cy="59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53" name="Google Shape;253;p4"/>
          <p:cNvSpPr txBox="1">
            <a:spLocks noGrp="1"/>
          </p:cNvSpPr>
          <p:nvPr>
            <p:ph type="body" idx="1"/>
          </p:nvPr>
        </p:nvSpPr>
        <p:spPr>
          <a:xfrm>
            <a:off x="1699000" y="660475"/>
            <a:ext cx="5045400" cy="3829200"/>
          </a:xfrm>
          <a:prstGeom prst="rect">
            <a:avLst/>
          </a:prstGeom>
        </p:spPr>
        <p:txBody>
          <a:bodyPr spcFirstLastPara="1" wrap="square" lIns="0" tIns="0" rIns="0" bIns="0" anchor="t" anchorCtr="0">
            <a:noAutofit/>
          </a:bodyPr>
          <a:lstStyle>
            <a:lvl1pPr marL="457200" lvl="0" indent="-457200" rtl="0">
              <a:lnSpc>
                <a:spcPct val="100000"/>
              </a:lnSpc>
              <a:spcBef>
                <a:spcPts val="600"/>
              </a:spcBef>
              <a:spcAft>
                <a:spcPts val="0"/>
              </a:spcAft>
              <a:buClr>
                <a:schemeClr val="lt1"/>
              </a:buClr>
              <a:buSzPts val="3600"/>
              <a:buFont typeface="Barlow SemiBold"/>
              <a:buChar char="▪"/>
              <a:defRPr sz="3600">
                <a:latin typeface="Barlow SemiBold"/>
                <a:ea typeface="Barlow SemiBold"/>
                <a:cs typeface="Barlow SemiBold"/>
                <a:sym typeface="Barlow SemiBold"/>
              </a:defRPr>
            </a:lvl1pPr>
            <a:lvl2pPr marL="914400" lvl="1" indent="-457200" rtl="0">
              <a:lnSpc>
                <a:spcPct val="100000"/>
              </a:lnSpc>
              <a:spcBef>
                <a:spcPts val="0"/>
              </a:spcBef>
              <a:spcAft>
                <a:spcPts val="0"/>
              </a:spcAft>
              <a:buClr>
                <a:schemeClr val="lt1"/>
              </a:buClr>
              <a:buSzPts val="3600"/>
              <a:buFont typeface="Barlow SemiBold"/>
              <a:buChar char="▫"/>
              <a:defRPr sz="3600">
                <a:latin typeface="Barlow SemiBold"/>
                <a:ea typeface="Barlow SemiBold"/>
                <a:cs typeface="Barlow SemiBold"/>
                <a:sym typeface="Barlow SemiBold"/>
              </a:defRPr>
            </a:lvl2pPr>
            <a:lvl3pPr marL="1371600" lvl="2"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3pPr>
            <a:lvl4pPr marL="1828800" lvl="3"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4pPr>
            <a:lvl5pPr marL="2286000" lvl="4"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5pPr>
            <a:lvl6pPr marL="2743200" lvl="5"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6pPr>
            <a:lvl7pPr marL="3200400" lvl="6"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7pPr>
            <a:lvl8pPr marL="3657600" lvl="7"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8pPr>
            <a:lvl9pPr marL="4114800" lvl="8" indent="-457200" rtl="0">
              <a:lnSpc>
                <a:spcPct val="100000"/>
              </a:lnSpc>
              <a:spcBef>
                <a:spcPts val="0"/>
              </a:spcBef>
              <a:spcAft>
                <a:spcPts val="0"/>
              </a:spcAft>
              <a:buSzPts val="3600"/>
              <a:buFont typeface="Barlow SemiBold"/>
              <a:buChar char="▫"/>
              <a:defRPr sz="3600">
                <a:latin typeface="Barlow SemiBold"/>
                <a:ea typeface="Barlow SemiBold"/>
                <a:cs typeface="Barlow SemiBold"/>
                <a:sym typeface="Barlow SemiBold"/>
              </a:defRPr>
            </a:lvl9pPr>
          </a:lstStyle>
          <a:p>
            <a:endParaRPr/>
          </a:p>
        </p:txBody>
      </p:sp>
      <p:sp>
        <p:nvSpPr>
          <p:cNvPr id="254" name="Google Shape;254;p4"/>
          <p:cNvSpPr txBox="1"/>
          <p:nvPr/>
        </p:nvSpPr>
        <p:spPr>
          <a:xfrm>
            <a:off x="666125" y="574543"/>
            <a:ext cx="666300" cy="6537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sz="9600">
                <a:solidFill>
                  <a:schemeClr val="lt1"/>
                </a:solidFill>
              </a:rPr>
              <a:t>“</a:t>
            </a:r>
            <a:endParaRPr sz="9600">
              <a:solidFill>
                <a:schemeClr val="lt1"/>
              </a:solidFill>
            </a:endParaRPr>
          </a:p>
        </p:txBody>
      </p:sp>
      <p:sp>
        <p:nvSpPr>
          <p:cNvPr id="255" name="Google Shape;255;p4"/>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56"/>
        <p:cNvGrpSpPr/>
        <p:nvPr/>
      </p:nvGrpSpPr>
      <p:grpSpPr>
        <a:xfrm>
          <a:off x="0" y="0"/>
          <a:ext cx="0" cy="0"/>
          <a:chOff x="0" y="0"/>
          <a:chExt cx="0" cy="0"/>
        </a:xfrm>
      </p:grpSpPr>
      <p:grpSp>
        <p:nvGrpSpPr>
          <p:cNvPr id="257" name="Google Shape;257;p5"/>
          <p:cNvGrpSpPr/>
          <p:nvPr/>
        </p:nvGrpSpPr>
        <p:grpSpPr>
          <a:xfrm>
            <a:off x="-207" y="0"/>
            <a:ext cx="9158157" cy="5149835"/>
            <a:chOff x="-207" y="0"/>
            <a:chExt cx="9158157" cy="5149835"/>
          </a:xfrm>
        </p:grpSpPr>
        <p:sp>
          <p:nvSpPr>
            <p:cNvPr id="258" name="Google Shape;258;p5"/>
            <p:cNvSpPr/>
            <p:nvPr/>
          </p:nvSpPr>
          <p:spPr>
            <a:xfrm>
              <a:off x="8504250" y="4489800"/>
              <a:ext cx="653700" cy="653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5"/>
            <p:cNvSpPr/>
            <p:nvPr/>
          </p:nvSpPr>
          <p:spPr>
            <a:xfrm>
              <a:off x="0" y="0"/>
              <a:ext cx="6537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5"/>
            <p:cNvSpPr/>
            <p:nvPr/>
          </p:nvSpPr>
          <p:spPr>
            <a:xfrm>
              <a:off x="322375" y="664300"/>
              <a:ext cx="8181900" cy="653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1" name="Google Shape;261;p5"/>
            <p:cNvGrpSpPr/>
            <p:nvPr/>
          </p:nvGrpSpPr>
          <p:grpSpPr>
            <a:xfrm>
              <a:off x="-207" y="664293"/>
              <a:ext cx="155867" cy="653721"/>
              <a:chOff x="5385375" y="498300"/>
              <a:chExt cx="802200" cy="556500"/>
            </a:xfrm>
          </p:grpSpPr>
          <p:sp>
            <p:nvSpPr>
              <p:cNvPr id="262" name="Google Shape;262;p5"/>
              <p:cNvSpPr/>
              <p:nvPr/>
            </p:nvSpPr>
            <p:spPr>
              <a:xfrm>
                <a:off x="5385375" y="4983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5"/>
              <p:cNvSpPr/>
              <p:nvPr/>
            </p:nvSpPr>
            <p:spPr>
              <a:xfrm>
                <a:off x="5385375" y="7269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5"/>
              <p:cNvSpPr/>
              <p:nvPr/>
            </p:nvSpPr>
            <p:spPr>
              <a:xfrm>
                <a:off x="5385375" y="9555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5" name="Google Shape;265;p5"/>
            <p:cNvGrpSpPr/>
            <p:nvPr/>
          </p:nvGrpSpPr>
          <p:grpSpPr>
            <a:xfrm>
              <a:off x="322384" y="4483463"/>
              <a:ext cx="666347" cy="666373"/>
              <a:chOff x="7134700" y="414375"/>
              <a:chExt cx="501919" cy="501900"/>
            </a:xfrm>
          </p:grpSpPr>
          <p:sp>
            <p:nvSpPr>
              <p:cNvPr id="266" name="Google Shape;266;p5"/>
              <p:cNvSpPr/>
              <p:nvPr/>
            </p:nvSpPr>
            <p:spPr>
              <a:xfrm>
                <a:off x="71347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5"/>
              <p:cNvSpPr/>
              <p:nvPr/>
            </p:nvSpPr>
            <p:spPr>
              <a:xfrm>
                <a:off x="72871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5"/>
              <p:cNvSpPr/>
              <p:nvPr/>
            </p:nvSpPr>
            <p:spPr>
              <a:xfrm>
                <a:off x="74395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5"/>
              <p:cNvSpPr/>
              <p:nvPr/>
            </p:nvSpPr>
            <p:spPr>
              <a:xfrm>
                <a:off x="71347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5"/>
              <p:cNvSpPr/>
              <p:nvPr/>
            </p:nvSpPr>
            <p:spPr>
              <a:xfrm>
                <a:off x="72871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5"/>
              <p:cNvSpPr/>
              <p:nvPr/>
            </p:nvSpPr>
            <p:spPr>
              <a:xfrm>
                <a:off x="74395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
              <p:cNvSpPr/>
              <p:nvPr/>
            </p:nvSpPr>
            <p:spPr>
              <a:xfrm>
                <a:off x="71347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5"/>
              <p:cNvSpPr/>
              <p:nvPr/>
            </p:nvSpPr>
            <p:spPr>
              <a:xfrm>
                <a:off x="72871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5"/>
              <p:cNvSpPr/>
              <p:nvPr/>
            </p:nvSpPr>
            <p:spPr>
              <a:xfrm>
                <a:off x="74395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5"/>
              <p:cNvSpPr/>
              <p:nvPr/>
            </p:nvSpPr>
            <p:spPr>
              <a:xfrm>
                <a:off x="71347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5"/>
              <p:cNvSpPr/>
              <p:nvPr/>
            </p:nvSpPr>
            <p:spPr>
              <a:xfrm>
                <a:off x="72871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5"/>
              <p:cNvSpPr/>
              <p:nvPr/>
            </p:nvSpPr>
            <p:spPr>
              <a:xfrm>
                <a:off x="74395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5"/>
              <p:cNvSpPr/>
              <p:nvPr/>
            </p:nvSpPr>
            <p:spPr>
              <a:xfrm>
                <a:off x="75919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5"/>
              <p:cNvSpPr/>
              <p:nvPr/>
            </p:nvSpPr>
            <p:spPr>
              <a:xfrm>
                <a:off x="75919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5"/>
              <p:cNvSpPr/>
              <p:nvPr/>
            </p:nvSpPr>
            <p:spPr>
              <a:xfrm>
                <a:off x="75919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5"/>
              <p:cNvSpPr/>
              <p:nvPr/>
            </p:nvSpPr>
            <p:spPr>
              <a:xfrm>
                <a:off x="7591919"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2" name="Google Shape;282;p5"/>
            <p:cNvGrpSpPr/>
            <p:nvPr/>
          </p:nvGrpSpPr>
          <p:grpSpPr>
            <a:xfrm>
              <a:off x="8832384" y="670955"/>
              <a:ext cx="311815" cy="653721"/>
              <a:chOff x="5385375" y="498300"/>
              <a:chExt cx="802200" cy="556500"/>
            </a:xfrm>
          </p:grpSpPr>
          <p:sp>
            <p:nvSpPr>
              <p:cNvPr id="283" name="Google Shape;283;p5"/>
              <p:cNvSpPr/>
              <p:nvPr/>
            </p:nvSpPr>
            <p:spPr>
              <a:xfrm>
                <a:off x="5385375" y="4983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5"/>
              <p:cNvSpPr/>
              <p:nvPr/>
            </p:nvSpPr>
            <p:spPr>
              <a:xfrm>
                <a:off x="5385375" y="7269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5"/>
              <p:cNvSpPr/>
              <p:nvPr/>
            </p:nvSpPr>
            <p:spPr>
              <a:xfrm>
                <a:off x="5385375" y="9555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86" name="Google Shape;286;p5"/>
          <p:cNvSpPr txBox="1">
            <a:spLocks noGrp="1"/>
          </p:cNvSpPr>
          <p:nvPr>
            <p:ph type="title"/>
          </p:nvPr>
        </p:nvSpPr>
        <p:spPr>
          <a:xfrm>
            <a:off x="661100" y="664300"/>
            <a:ext cx="7843200" cy="653700"/>
          </a:xfrm>
          <a:prstGeom prst="rect">
            <a:avLst/>
          </a:prstGeom>
        </p:spPr>
        <p:txBody>
          <a:bodyPr spcFirstLastPara="1" wrap="square" lIns="0" tIns="0" rIns="0" bIns="0" anchor="ctr" anchorCtr="0">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a:endParaRPr/>
          </a:p>
        </p:txBody>
      </p:sp>
      <p:sp>
        <p:nvSpPr>
          <p:cNvPr id="287" name="Google Shape;287;p5"/>
          <p:cNvSpPr txBox="1">
            <a:spLocks noGrp="1"/>
          </p:cNvSpPr>
          <p:nvPr>
            <p:ph type="body" idx="1"/>
          </p:nvPr>
        </p:nvSpPr>
        <p:spPr>
          <a:xfrm>
            <a:off x="1199775" y="1599700"/>
            <a:ext cx="6650700" cy="2886000"/>
          </a:xfrm>
          <a:prstGeom prst="rect">
            <a:avLst/>
          </a:prstGeom>
        </p:spPr>
        <p:txBody>
          <a:bodyPr spcFirstLastPara="1" wrap="square" lIns="0" tIns="0" rIns="0" bIns="0" anchor="t" anchorCtr="0">
            <a:noAutofit/>
          </a:bodyPr>
          <a:lstStyle>
            <a:lvl1pPr marL="457200" lvl="0" indent="-381000" rtl="0">
              <a:spcBef>
                <a:spcPts val="60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
        <p:nvSpPr>
          <p:cNvPr id="288" name="Google Shape;288;p5"/>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 Image">
  <p:cSld name="TITLE_AND_BODY_1">
    <p:spTree>
      <p:nvGrpSpPr>
        <p:cNvPr id="1" name="Shape 289"/>
        <p:cNvGrpSpPr/>
        <p:nvPr/>
      </p:nvGrpSpPr>
      <p:grpSpPr>
        <a:xfrm>
          <a:off x="0" y="0"/>
          <a:ext cx="0" cy="0"/>
          <a:chOff x="0" y="0"/>
          <a:chExt cx="0" cy="0"/>
        </a:xfrm>
      </p:grpSpPr>
      <p:sp>
        <p:nvSpPr>
          <p:cNvPr id="290" name="Google Shape;290;p6"/>
          <p:cNvSpPr/>
          <p:nvPr/>
        </p:nvSpPr>
        <p:spPr>
          <a:xfrm>
            <a:off x="6100358" y="13"/>
            <a:ext cx="30504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6"/>
          <p:cNvSpPr/>
          <p:nvPr/>
        </p:nvSpPr>
        <p:spPr>
          <a:xfrm>
            <a:off x="8504250" y="4489800"/>
            <a:ext cx="653700" cy="653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6"/>
          <p:cNvSpPr/>
          <p:nvPr/>
        </p:nvSpPr>
        <p:spPr>
          <a:xfrm>
            <a:off x="322375" y="646500"/>
            <a:ext cx="4470600" cy="653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3" name="Google Shape;293;p6"/>
          <p:cNvGrpSpPr/>
          <p:nvPr/>
        </p:nvGrpSpPr>
        <p:grpSpPr>
          <a:xfrm>
            <a:off x="-207" y="646493"/>
            <a:ext cx="155867" cy="653721"/>
            <a:chOff x="5385375" y="498300"/>
            <a:chExt cx="802200" cy="556500"/>
          </a:xfrm>
        </p:grpSpPr>
        <p:sp>
          <p:nvSpPr>
            <p:cNvPr id="294" name="Google Shape;294;p6"/>
            <p:cNvSpPr/>
            <p:nvPr/>
          </p:nvSpPr>
          <p:spPr>
            <a:xfrm>
              <a:off x="5385375" y="4983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6"/>
            <p:cNvSpPr/>
            <p:nvPr/>
          </p:nvSpPr>
          <p:spPr>
            <a:xfrm>
              <a:off x="5385375" y="7269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6"/>
            <p:cNvSpPr/>
            <p:nvPr/>
          </p:nvSpPr>
          <p:spPr>
            <a:xfrm>
              <a:off x="5385375" y="955500"/>
              <a:ext cx="802200" cy="993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7" name="Google Shape;297;p6"/>
          <p:cNvGrpSpPr/>
          <p:nvPr/>
        </p:nvGrpSpPr>
        <p:grpSpPr>
          <a:xfrm>
            <a:off x="5434002" y="4483463"/>
            <a:ext cx="666347" cy="666373"/>
            <a:chOff x="7134700" y="414375"/>
            <a:chExt cx="501919" cy="501900"/>
          </a:xfrm>
        </p:grpSpPr>
        <p:sp>
          <p:nvSpPr>
            <p:cNvPr id="298" name="Google Shape;298;p6"/>
            <p:cNvSpPr/>
            <p:nvPr/>
          </p:nvSpPr>
          <p:spPr>
            <a:xfrm>
              <a:off x="71347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6"/>
            <p:cNvSpPr/>
            <p:nvPr/>
          </p:nvSpPr>
          <p:spPr>
            <a:xfrm>
              <a:off x="72871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6"/>
            <p:cNvSpPr/>
            <p:nvPr/>
          </p:nvSpPr>
          <p:spPr>
            <a:xfrm>
              <a:off x="74395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6"/>
            <p:cNvSpPr/>
            <p:nvPr/>
          </p:nvSpPr>
          <p:spPr>
            <a:xfrm>
              <a:off x="71347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6"/>
            <p:cNvSpPr/>
            <p:nvPr/>
          </p:nvSpPr>
          <p:spPr>
            <a:xfrm>
              <a:off x="72871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6"/>
            <p:cNvSpPr/>
            <p:nvPr/>
          </p:nvSpPr>
          <p:spPr>
            <a:xfrm>
              <a:off x="74395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6"/>
            <p:cNvSpPr/>
            <p:nvPr/>
          </p:nvSpPr>
          <p:spPr>
            <a:xfrm>
              <a:off x="71347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6"/>
            <p:cNvSpPr/>
            <p:nvPr/>
          </p:nvSpPr>
          <p:spPr>
            <a:xfrm>
              <a:off x="72871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6"/>
            <p:cNvSpPr/>
            <p:nvPr/>
          </p:nvSpPr>
          <p:spPr>
            <a:xfrm>
              <a:off x="74395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6"/>
            <p:cNvSpPr/>
            <p:nvPr/>
          </p:nvSpPr>
          <p:spPr>
            <a:xfrm>
              <a:off x="71347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6"/>
            <p:cNvSpPr/>
            <p:nvPr/>
          </p:nvSpPr>
          <p:spPr>
            <a:xfrm>
              <a:off x="72871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6"/>
            <p:cNvSpPr/>
            <p:nvPr/>
          </p:nvSpPr>
          <p:spPr>
            <a:xfrm>
              <a:off x="7439500"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6"/>
            <p:cNvSpPr/>
            <p:nvPr/>
          </p:nvSpPr>
          <p:spPr>
            <a:xfrm>
              <a:off x="7591900" y="4143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6"/>
            <p:cNvSpPr/>
            <p:nvPr/>
          </p:nvSpPr>
          <p:spPr>
            <a:xfrm>
              <a:off x="7591900" y="5667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6"/>
            <p:cNvSpPr/>
            <p:nvPr/>
          </p:nvSpPr>
          <p:spPr>
            <a:xfrm>
              <a:off x="7591900" y="7191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6"/>
            <p:cNvSpPr/>
            <p:nvPr/>
          </p:nvSpPr>
          <p:spPr>
            <a:xfrm>
              <a:off x="7591919" y="871575"/>
              <a:ext cx="44700" cy="44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4" name="Google Shape;314;p6"/>
          <p:cNvGrpSpPr/>
          <p:nvPr/>
        </p:nvGrpSpPr>
        <p:grpSpPr>
          <a:xfrm rot="-5400000">
            <a:off x="8018100" y="-167410"/>
            <a:ext cx="318554" cy="653721"/>
            <a:chOff x="5385375" y="498300"/>
            <a:chExt cx="802200" cy="556500"/>
          </a:xfrm>
        </p:grpSpPr>
        <p:sp>
          <p:nvSpPr>
            <p:cNvPr id="315" name="Google Shape;315;p6"/>
            <p:cNvSpPr/>
            <p:nvPr/>
          </p:nvSpPr>
          <p:spPr>
            <a:xfrm>
              <a:off x="5385375" y="4983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6"/>
            <p:cNvSpPr/>
            <p:nvPr/>
          </p:nvSpPr>
          <p:spPr>
            <a:xfrm>
              <a:off x="5385375" y="7269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6"/>
            <p:cNvSpPr/>
            <p:nvPr/>
          </p:nvSpPr>
          <p:spPr>
            <a:xfrm>
              <a:off x="5385375" y="955500"/>
              <a:ext cx="802200" cy="99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8" name="Google Shape;318;p6"/>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lvl1pPr lvl="0" rtl="0">
              <a:lnSpc>
                <a:spcPct val="80000"/>
              </a:lnSpc>
              <a:spcBef>
                <a:spcPts val="0"/>
              </a:spcBef>
              <a:spcAft>
                <a:spcPts val="0"/>
              </a:spcAft>
              <a:buSzPts val="2600"/>
              <a:buNone/>
              <a:defRPr/>
            </a:lvl1pPr>
            <a:lvl2pPr lvl="1" rtl="0">
              <a:lnSpc>
                <a:spcPct val="80000"/>
              </a:lnSpc>
              <a:spcBef>
                <a:spcPts val="0"/>
              </a:spcBef>
              <a:spcAft>
                <a:spcPts val="0"/>
              </a:spcAft>
              <a:buSzPts val="2400"/>
              <a:buNone/>
              <a:defRPr sz="2400"/>
            </a:lvl2pPr>
            <a:lvl3pPr lvl="2" rtl="0">
              <a:lnSpc>
                <a:spcPct val="80000"/>
              </a:lnSpc>
              <a:spcBef>
                <a:spcPts val="0"/>
              </a:spcBef>
              <a:spcAft>
                <a:spcPts val="0"/>
              </a:spcAft>
              <a:buSzPts val="2400"/>
              <a:buNone/>
              <a:defRPr sz="2400"/>
            </a:lvl3pPr>
            <a:lvl4pPr lvl="3" rtl="0">
              <a:lnSpc>
                <a:spcPct val="80000"/>
              </a:lnSpc>
              <a:spcBef>
                <a:spcPts val="0"/>
              </a:spcBef>
              <a:spcAft>
                <a:spcPts val="0"/>
              </a:spcAft>
              <a:buSzPts val="2400"/>
              <a:buNone/>
              <a:defRPr sz="2400"/>
            </a:lvl4pPr>
            <a:lvl5pPr lvl="4" rtl="0">
              <a:lnSpc>
                <a:spcPct val="80000"/>
              </a:lnSpc>
              <a:spcBef>
                <a:spcPts val="0"/>
              </a:spcBef>
              <a:spcAft>
                <a:spcPts val="0"/>
              </a:spcAft>
              <a:buSzPts val="2400"/>
              <a:buNone/>
              <a:defRPr sz="2400"/>
            </a:lvl5pPr>
            <a:lvl6pPr lvl="5" rtl="0">
              <a:lnSpc>
                <a:spcPct val="80000"/>
              </a:lnSpc>
              <a:spcBef>
                <a:spcPts val="0"/>
              </a:spcBef>
              <a:spcAft>
                <a:spcPts val="0"/>
              </a:spcAft>
              <a:buSzPts val="2400"/>
              <a:buNone/>
              <a:defRPr sz="2400"/>
            </a:lvl6pPr>
            <a:lvl7pPr lvl="6" rtl="0">
              <a:lnSpc>
                <a:spcPct val="80000"/>
              </a:lnSpc>
              <a:spcBef>
                <a:spcPts val="0"/>
              </a:spcBef>
              <a:spcAft>
                <a:spcPts val="0"/>
              </a:spcAft>
              <a:buSzPts val="2400"/>
              <a:buNone/>
              <a:defRPr sz="2400"/>
            </a:lvl7pPr>
            <a:lvl8pPr lvl="7" rtl="0">
              <a:lnSpc>
                <a:spcPct val="80000"/>
              </a:lnSpc>
              <a:spcBef>
                <a:spcPts val="0"/>
              </a:spcBef>
              <a:spcAft>
                <a:spcPts val="0"/>
              </a:spcAft>
              <a:buSzPts val="2400"/>
              <a:buNone/>
              <a:defRPr sz="2400"/>
            </a:lvl8pPr>
            <a:lvl9pPr lvl="8" rtl="0">
              <a:lnSpc>
                <a:spcPct val="80000"/>
              </a:lnSpc>
              <a:spcBef>
                <a:spcPts val="0"/>
              </a:spcBef>
              <a:spcAft>
                <a:spcPts val="0"/>
              </a:spcAft>
              <a:buSzPts val="2400"/>
              <a:buNone/>
              <a:defRPr sz="2400"/>
            </a:lvl9pPr>
          </a:lstStyle>
          <a:p>
            <a:endParaRPr/>
          </a:p>
        </p:txBody>
      </p:sp>
      <p:sp>
        <p:nvSpPr>
          <p:cNvPr id="319" name="Google Shape;319;p6"/>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lvl1pPr marL="457200" lvl="0" indent="-381000" rtl="0">
              <a:spcBef>
                <a:spcPts val="60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
        <p:nvSpPr>
          <p:cNvPr id="320" name="Google Shape;320;p6"/>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61100" y="664300"/>
            <a:ext cx="7843200" cy="6537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1pPr>
            <a:lvl2pPr lvl="1"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2pPr>
            <a:lvl3pPr lvl="2"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3pPr>
            <a:lvl4pPr lvl="3"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4pPr>
            <a:lvl5pPr lvl="4"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5pPr>
            <a:lvl6pPr lvl="5"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6pPr>
            <a:lvl7pPr lvl="6"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7pPr>
            <a:lvl8pPr lvl="7"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8pPr>
            <a:lvl9pPr lvl="8" rtl="0">
              <a:lnSpc>
                <a:spcPct val="90000"/>
              </a:lnSpc>
              <a:spcBef>
                <a:spcPts val="0"/>
              </a:spcBef>
              <a:spcAft>
                <a:spcPts val="0"/>
              </a:spcAft>
              <a:buClr>
                <a:schemeClr val="lt1"/>
              </a:buClr>
              <a:buSzPts val="2600"/>
              <a:buFont typeface="Barlow SemiBold"/>
              <a:buNone/>
              <a:defRPr sz="2600">
                <a:solidFill>
                  <a:schemeClr val="lt1"/>
                </a:solidFill>
                <a:latin typeface="Barlow SemiBold"/>
                <a:ea typeface="Barlow SemiBold"/>
                <a:cs typeface="Barlow SemiBold"/>
                <a:sym typeface="Barlow SemiBold"/>
              </a:defRPr>
            </a:lvl9pPr>
          </a:lstStyle>
          <a:p>
            <a:endParaRPr/>
          </a:p>
        </p:txBody>
      </p:sp>
      <p:sp>
        <p:nvSpPr>
          <p:cNvPr id="7" name="Google Shape;7;p1"/>
          <p:cNvSpPr txBox="1">
            <a:spLocks noGrp="1"/>
          </p:cNvSpPr>
          <p:nvPr>
            <p:ph type="body" idx="1"/>
          </p:nvPr>
        </p:nvSpPr>
        <p:spPr>
          <a:xfrm>
            <a:off x="1314800" y="1599700"/>
            <a:ext cx="7189500" cy="28860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1"/>
              </a:buClr>
              <a:buSzPts val="2400"/>
              <a:buFont typeface="Barlow Light"/>
              <a:buChar char="▪"/>
              <a:defRPr sz="2400">
                <a:solidFill>
                  <a:schemeClr val="dk1"/>
                </a:solidFill>
                <a:latin typeface="Barlow Light"/>
                <a:ea typeface="Barlow Light"/>
                <a:cs typeface="Barlow Light"/>
                <a:sym typeface="Barlow Light"/>
              </a:defRPr>
            </a:lvl1pPr>
            <a:lvl2pPr marL="914400" lvl="1" indent="-381000" rtl="0">
              <a:lnSpc>
                <a:spcPct val="115000"/>
              </a:lnSpc>
              <a:spcBef>
                <a:spcPts val="0"/>
              </a:spcBef>
              <a:spcAft>
                <a:spcPts val="0"/>
              </a:spcAft>
              <a:buClr>
                <a:schemeClr val="accent1"/>
              </a:buClr>
              <a:buSzPts val="2400"/>
              <a:buFont typeface="Barlow Light"/>
              <a:buChar char="▫"/>
              <a:defRPr sz="2400">
                <a:solidFill>
                  <a:schemeClr val="dk1"/>
                </a:solidFill>
                <a:latin typeface="Barlow Light"/>
                <a:ea typeface="Barlow Light"/>
                <a:cs typeface="Barlow Light"/>
                <a:sym typeface="Barlow Light"/>
              </a:defRPr>
            </a:lvl2pPr>
            <a:lvl3pPr marL="1371600" lvl="2"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3pPr>
            <a:lvl4pPr marL="1828800" lvl="3"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4pPr>
            <a:lvl5pPr marL="2286000" lvl="4"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5pPr>
            <a:lvl6pPr marL="2743200" lvl="5"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6pPr>
            <a:lvl7pPr marL="3200400" lvl="6"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7pPr>
            <a:lvl8pPr marL="3657600" lvl="7"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8pPr>
            <a:lvl9pPr marL="4114800" lvl="8" indent="-381000" rtl="0">
              <a:lnSpc>
                <a:spcPct val="115000"/>
              </a:lnSpc>
              <a:spcBef>
                <a:spcPts val="0"/>
              </a:spcBef>
              <a:spcAft>
                <a:spcPts val="0"/>
              </a:spcAft>
              <a:buClr>
                <a:schemeClr val="dk2"/>
              </a:buClr>
              <a:buSzPts val="2400"/>
              <a:buFont typeface="Barlow Light"/>
              <a:buChar char="▫"/>
              <a:defRPr sz="2400">
                <a:solidFill>
                  <a:schemeClr val="dk1"/>
                </a:solidFill>
                <a:latin typeface="Barlow Light"/>
                <a:ea typeface="Barlow Light"/>
                <a:cs typeface="Barlow Light"/>
                <a:sym typeface="Barlow Light"/>
              </a:defRPr>
            </a:lvl9pPr>
          </a:lstStyle>
          <a:p>
            <a:endParaRPr/>
          </a:p>
        </p:txBody>
      </p:sp>
      <p:sp>
        <p:nvSpPr>
          <p:cNvPr id="8" name="Google Shape;8;p1"/>
          <p:cNvSpPr txBox="1">
            <a:spLocks noGrp="1"/>
          </p:cNvSpPr>
          <p:nvPr>
            <p:ph type="sldNum" idx="12"/>
          </p:nvPr>
        </p:nvSpPr>
        <p:spPr>
          <a:xfrm>
            <a:off x="8504254" y="4489800"/>
            <a:ext cx="653700" cy="653700"/>
          </a:xfrm>
          <a:prstGeom prst="rect">
            <a:avLst/>
          </a:prstGeom>
          <a:noFill/>
          <a:ln>
            <a:noFill/>
          </a:ln>
        </p:spPr>
        <p:txBody>
          <a:bodyPr spcFirstLastPara="1" wrap="square" lIns="0" tIns="0" rIns="0" bIns="0" anchor="ctr" anchorCtr="0">
            <a:noAutofit/>
          </a:bodyPr>
          <a:lstStyle>
            <a:lvl1pPr lvl="0" algn="ctr" rtl="0">
              <a:buNone/>
              <a:defRPr sz="1300">
                <a:solidFill>
                  <a:schemeClr val="accent1"/>
                </a:solidFill>
                <a:latin typeface="Barlow Light"/>
                <a:ea typeface="Barlow Light"/>
                <a:cs typeface="Barlow Light"/>
                <a:sym typeface="Barlow Light"/>
              </a:defRPr>
            </a:lvl1pPr>
            <a:lvl2pPr lvl="1" algn="ctr" rtl="0">
              <a:buNone/>
              <a:defRPr sz="1300">
                <a:solidFill>
                  <a:schemeClr val="accent1"/>
                </a:solidFill>
                <a:latin typeface="Barlow Light"/>
                <a:ea typeface="Barlow Light"/>
                <a:cs typeface="Barlow Light"/>
                <a:sym typeface="Barlow Light"/>
              </a:defRPr>
            </a:lvl2pPr>
            <a:lvl3pPr lvl="2" algn="ctr" rtl="0">
              <a:buNone/>
              <a:defRPr sz="1300">
                <a:solidFill>
                  <a:schemeClr val="accent1"/>
                </a:solidFill>
                <a:latin typeface="Barlow Light"/>
                <a:ea typeface="Barlow Light"/>
                <a:cs typeface="Barlow Light"/>
                <a:sym typeface="Barlow Light"/>
              </a:defRPr>
            </a:lvl3pPr>
            <a:lvl4pPr lvl="3" algn="ctr" rtl="0">
              <a:buNone/>
              <a:defRPr sz="1300">
                <a:solidFill>
                  <a:schemeClr val="accent1"/>
                </a:solidFill>
                <a:latin typeface="Barlow Light"/>
                <a:ea typeface="Barlow Light"/>
                <a:cs typeface="Barlow Light"/>
                <a:sym typeface="Barlow Light"/>
              </a:defRPr>
            </a:lvl4pPr>
            <a:lvl5pPr lvl="4" algn="ctr" rtl="0">
              <a:buNone/>
              <a:defRPr sz="1300">
                <a:solidFill>
                  <a:schemeClr val="accent1"/>
                </a:solidFill>
                <a:latin typeface="Barlow Light"/>
                <a:ea typeface="Barlow Light"/>
                <a:cs typeface="Barlow Light"/>
                <a:sym typeface="Barlow Light"/>
              </a:defRPr>
            </a:lvl5pPr>
            <a:lvl6pPr lvl="5" algn="ctr" rtl="0">
              <a:buNone/>
              <a:defRPr sz="1300">
                <a:solidFill>
                  <a:schemeClr val="accent1"/>
                </a:solidFill>
                <a:latin typeface="Barlow Light"/>
                <a:ea typeface="Barlow Light"/>
                <a:cs typeface="Barlow Light"/>
                <a:sym typeface="Barlow Light"/>
              </a:defRPr>
            </a:lvl6pPr>
            <a:lvl7pPr lvl="6" algn="ctr" rtl="0">
              <a:buNone/>
              <a:defRPr sz="1300">
                <a:solidFill>
                  <a:schemeClr val="accent1"/>
                </a:solidFill>
                <a:latin typeface="Barlow Light"/>
                <a:ea typeface="Barlow Light"/>
                <a:cs typeface="Barlow Light"/>
                <a:sym typeface="Barlow Light"/>
              </a:defRPr>
            </a:lvl7pPr>
            <a:lvl8pPr lvl="7" algn="ctr" rtl="0">
              <a:buNone/>
              <a:defRPr sz="1300">
                <a:solidFill>
                  <a:schemeClr val="accent1"/>
                </a:solidFill>
                <a:latin typeface="Barlow Light"/>
                <a:ea typeface="Barlow Light"/>
                <a:cs typeface="Barlow Light"/>
                <a:sym typeface="Barlow Light"/>
              </a:defRPr>
            </a:lvl8pPr>
            <a:lvl9pPr lvl="8" algn="ctr" rtl="0">
              <a:buNone/>
              <a:defRPr sz="1300">
                <a:solidFill>
                  <a:schemeClr val="accent1"/>
                </a:solidFill>
                <a:latin typeface="Barlow Light"/>
                <a:ea typeface="Barlow Light"/>
                <a:cs typeface="Barlow Light"/>
                <a:sym typeface="Barlow Light"/>
              </a:defRPr>
            </a:lvl9pPr>
          </a:lstStyle>
          <a:p>
            <a:pPr marL="0" lvl="0" indent="0" algn="ct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arget="../media/image3.jpeg" Type="http://schemas.openxmlformats.org/officeDocument/2006/relationships/image"/><Relationship Id="rId2" Target="../notesSlides/notesSlide5.xml" Type="http://schemas.openxmlformats.org/officeDocument/2006/relationships/notesSlide"/><Relationship Id="rId1" Target="../slideLayouts/slideLayout4.xml" Type="http://schemas.openxmlformats.org/officeDocument/2006/relationships/slideLayout"/></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arget="../media/image4.jpeg" Type="http://schemas.openxmlformats.org/officeDocument/2006/relationships/image"/><Relationship Id="rId2" Target="../notesSlides/notesSlide6.xml" Type="http://schemas.openxmlformats.org/officeDocument/2006/relationships/notesSlide"/><Relationship Id="rId1" Target="../slideLayouts/slideLayout4.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arget="../media/image5.jpeg" Type="http://schemas.openxmlformats.org/officeDocument/2006/relationships/image"/><Relationship Id="rId2" Target="../notesSlides/notesSlide7.xml" Type="http://schemas.openxmlformats.org/officeDocument/2006/relationships/notesSlide"/><Relationship Id="rId1" Target="../slideLayouts/slideLayout4.xml" Type="http://schemas.openxmlformats.org/officeDocument/2006/relationships/slideLayout"/><Relationship Id="rId4" Target="../media/image6.jpeg" Type="http://schemas.openxmlformats.org/officeDocument/2006/relationships/image"/></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arget="../media/image7.jpeg" Type="http://schemas.openxmlformats.org/officeDocument/2006/relationships/image"/><Relationship Id="rId2" Target="../notesSlides/notesSlide8.xml" Type="http://schemas.openxmlformats.org/officeDocument/2006/relationships/notesSlide"/><Relationship Id="rId1" Target="../slideLayouts/slideLayout4.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3"/>
          <p:cNvSpPr txBox="1">
            <a:spLocks noGrp="1"/>
          </p:cNvSpPr>
          <p:nvPr>
            <p:ph type="ctrTitle"/>
          </p:nvPr>
        </p:nvSpPr>
        <p:spPr>
          <a:xfrm>
            <a:off x="685800" y="1541675"/>
            <a:ext cx="5740200" cy="2060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dirty="0" err="1" smtClean="0">
                <a:latin typeface="Barlow Light" panose="020B0604020202020204" charset="0"/>
              </a:rPr>
              <a:t>DoS</a:t>
            </a:r>
            <a:r>
              <a:rPr lang="bg-BG" dirty="0" smtClean="0"/>
              <a:t> атаки</a:t>
            </a:r>
            <a:endParaRPr dirty="0"/>
          </a:p>
        </p:txBody>
      </p:sp>
      <p:sp>
        <p:nvSpPr>
          <p:cNvPr id="3" name="Google Shape;531;p15"/>
          <p:cNvSpPr txBox="1">
            <a:spLocks/>
          </p:cNvSpPr>
          <p:nvPr/>
        </p:nvSpPr>
        <p:spPr>
          <a:xfrm>
            <a:off x="135785" y="3718454"/>
            <a:ext cx="5497200" cy="379800"/>
          </a:xfrm>
          <a:prstGeom prst="rect">
            <a:avLst/>
          </a:prstGeom>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bg-BG" dirty="0" smtClean="0">
                <a:solidFill>
                  <a:schemeClr val="bg1"/>
                </a:solidFill>
                <a:latin typeface="Barlow SemiBold" panose="020B0604020202020204" charset="0"/>
              </a:rPr>
              <a:t>Представена от Еда Ердал Исмет </a:t>
            </a:r>
          </a:p>
          <a:p>
            <a:r>
              <a:rPr lang="bg-BG" dirty="0" smtClean="0">
                <a:solidFill>
                  <a:schemeClr val="bg1"/>
                </a:solidFill>
                <a:latin typeface="Barlow SemiBold" panose="020B0604020202020204" charset="0"/>
              </a:rPr>
              <a:t>Фак. номер: 183025</a:t>
            </a:r>
          </a:p>
          <a:p>
            <a:r>
              <a:rPr lang="bg-BG" dirty="0" smtClean="0">
                <a:solidFill>
                  <a:schemeClr val="bg1"/>
                </a:solidFill>
                <a:latin typeface="Barlow SemiBold" panose="020B0604020202020204" charset="0"/>
              </a:rPr>
              <a:t>Група: 26А</a:t>
            </a:r>
          </a:p>
          <a:p>
            <a:r>
              <a:rPr lang="bg-BG" dirty="0" smtClean="0">
                <a:solidFill>
                  <a:schemeClr val="bg1"/>
                </a:solidFill>
                <a:latin typeface="Barlow SemiBold" panose="020B0604020202020204" charset="0"/>
              </a:rPr>
              <a:t>Специалност: КСТ</a:t>
            </a:r>
            <a:endParaRPr lang="en-US" dirty="0">
              <a:solidFill>
                <a:schemeClr val="bg1"/>
              </a:solidFill>
              <a:latin typeface="Barlow Light" panose="020B060402020202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1. TCP SYN </a:t>
            </a:r>
            <a:r>
              <a:rPr lang="bg-BG" sz="2400" dirty="0"/>
              <a:t>претоварващи атаки</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600" dirty="0"/>
              <a:t>Противодействието на SYN атаките може да се реализира в няколко плана </a:t>
            </a:r>
            <a:r>
              <a:rPr lang="ru-RU" sz="1600" dirty="0" smtClean="0"/>
              <a:t>: </a:t>
            </a:r>
          </a:p>
          <a:p>
            <a:pPr marL="76200" indent="0">
              <a:buNone/>
            </a:pPr>
            <a:r>
              <a:rPr lang="ru-RU" sz="1600" dirty="0" smtClean="0"/>
              <a:t>- Лимит </a:t>
            </a:r>
            <a:r>
              <a:rPr lang="ru-RU" sz="1600" dirty="0"/>
              <a:t>на броя на полуотворените връзки, както и дефиниране на максималния интервал от време, в което те да са полуотворени. След изтичане на това време, те се прекратяват и се подменят с нови. </a:t>
            </a:r>
            <a:endParaRPr lang="ru-RU" sz="1600" dirty="0" smtClean="0"/>
          </a:p>
          <a:p>
            <a:pPr marL="76200" indent="0">
              <a:buNone/>
            </a:pPr>
            <a:r>
              <a:rPr lang="ru-RU" sz="1600" dirty="0" smtClean="0"/>
              <a:t>- </a:t>
            </a:r>
            <a:r>
              <a:rPr lang="ru-RU" sz="1600" dirty="0"/>
              <a:t>Използване на SYN cookies. При отговор на SYN пакета хостът, отговарящ със SYN/ACK пакет криптира поредния номер (Sequence Number). При това не се стартира полуотворена връзка. Едва след получаване на пакет с правилния пореден номер се започва с three – way hand shake процедура.</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10</a:t>
            </a:fld>
            <a:endParaRPr lang="en"/>
          </a:p>
        </p:txBody>
      </p:sp>
    </p:spTree>
    <p:extLst>
      <p:ext uri="{BB962C8B-B14F-4D97-AF65-F5344CB8AC3E}">
        <p14:creationId xmlns:p14="http://schemas.microsoft.com/office/powerpoint/2010/main" val="3429769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2. </a:t>
            </a:r>
            <a:r>
              <a:rPr lang="en-US" sz="2400" dirty="0" err="1" smtClean="0"/>
              <a:t>Land.c</a:t>
            </a:r>
            <a:r>
              <a:rPr lang="en-US" sz="2400" dirty="0" smtClean="0"/>
              <a:t> </a:t>
            </a:r>
            <a:r>
              <a:rPr lang="bg-BG" sz="2400" dirty="0" smtClean="0"/>
              <a:t>атаки</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600" dirty="0"/>
              <a:t>Изключително прост и ефективен пример за DoS атака. Атакуващият изпраща множество SYN пакети с еднакви адреси и портове на подателя и получателя. Целта на тази атака е да накара жертвата да изпраща отговор на тези пакети сама на себе си. Процесът е цикличен и скоро машината-жертва остава без ресурси и спира да предоставя услуги. При тази атака атакуващият използва ресурсите на жертвата срещу самата нея</a:t>
            </a:r>
            <a:r>
              <a:rPr lang="ru-RU" sz="1600" dirty="0" smtClean="0"/>
              <a:t>.</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1515841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3. Smurf</a:t>
            </a:r>
            <a:r>
              <a:rPr lang="bg-BG" sz="2400" dirty="0" smtClean="0"/>
              <a:t> </a:t>
            </a:r>
            <a:r>
              <a:rPr lang="bg-BG" sz="2400" dirty="0"/>
              <a:t>атаки</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bg-BG" sz="1600" dirty="0"/>
              <a:t>Атакуващият претоварва канала на жертвата, като препраща безполезен трафик към мрежата й. При тази атака се използват фалшиви </a:t>
            </a:r>
            <a:r>
              <a:rPr lang="en-US" sz="1600" dirty="0"/>
              <a:t>ICMP (Internet Control Message Protocol) echo-request </a:t>
            </a:r>
            <a:r>
              <a:rPr lang="bg-BG" sz="1600" dirty="0"/>
              <a:t>пакети и </a:t>
            </a:r>
            <a:r>
              <a:rPr lang="en-US" sz="1600" dirty="0"/>
              <a:t>broadcast </a:t>
            </a:r>
            <a:r>
              <a:rPr lang="bg-BG" sz="1600" dirty="0"/>
              <a:t>адреси, които карат мрежовите устройства да ги препращат на всичките си интерфейси. </a:t>
            </a:r>
            <a:r>
              <a:rPr lang="en-US" sz="1600" dirty="0"/>
              <a:t>ICMP </a:t>
            </a:r>
            <a:r>
              <a:rPr lang="bg-BG" sz="1600" dirty="0"/>
              <a:t>протоколът се използва да обработва грешки (главно да ги съобщава) и да контролира връзката на 3 слой. Друга широка употреба е </a:t>
            </a:r>
            <a:r>
              <a:rPr lang="en-US" sz="1600" dirty="0"/>
              <a:t>ping </a:t>
            </a:r>
            <a:r>
              <a:rPr lang="bg-BG" sz="1600" dirty="0"/>
              <a:t>услугата (</a:t>
            </a:r>
            <a:r>
              <a:rPr lang="en-US" sz="1600" dirty="0"/>
              <a:t>Windows </a:t>
            </a:r>
            <a:r>
              <a:rPr lang="bg-BG" sz="1600" dirty="0"/>
              <a:t>ползва </a:t>
            </a:r>
            <a:r>
              <a:rPr lang="en-US" sz="1600" dirty="0"/>
              <a:t>ICMP </a:t>
            </a:r>
            <a:r>
              <a:rPr lang="bg-BG" sz="1600" dirty="0"/>
              <a:t>за </a:t>
            </a:r>
            <a:r>
              <a:rPr lang="en-US" sz="1600" dirty="0"/>
              <a:t>ping, Unix, Linux, Cisco IOS, </a:t>
            </a:r>
            <a:r>
              <a:rPr lang="bg-BG" sz="1600" dirty="0"/>
              <a:t>използват </a:t>
            </a:r>
            <a:r>
              <a:rPr lang="en-US" sz="1600" dirty="0"/>
              <a:t>UDP </a:t>
            </a:r>
            <a:r>
              <a:rPr lang="bg-BG" sz="1600" dirty="0"/>
              <a:t>пакети на произволен висок порт). </a:t>
            </a:r>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12</a:t>
            </a:fld>
            <a:endParaRPr lang="en"/>
          </a:p>
        </p:txBody>
      </p:sp>
    </p:spTree>
    <p:extLst>
      <p:ext uri="{BB962C8B-B14F-4D97-AF65-F5344CB8AC3E}">
        <p14:creationId xmlns:p14="http://schemas.microsoft.com/office/powerpoint/2010/main" val="611760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400" dirty="0" smtClean="0"/>
              <a:t>3. Smurf </a:t>
            </a:r>
            <a:r>
              <a:rPr lang="bg-BG" sz="2400" dirty="0" smtClean="0"/>
              <a:t>атаки </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1600" dirty="0"/>
              <a:t>При Smurf атаките, ICMP echo-request пакети се изпращат към broadcast адреса на отдалечена мрежа, с цел да се наруши нормалната работа на мрежата. На фигура 8 е показано действието на една такава атака: </a:t>
            </a:r>
            <a:endParaRPr sz="16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13</a:t>
            </a:fld>
            <a:endParaRPr>
              <a:solidFill>
                <a:schemeClr val="l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8884" y="1482253"/>
            <a:ext cx="3860097" cy="2432320"/>
          </a:xfrm>
          <a:prstGeom prst="rect">
            <a:avLst/>
          </a:prstGeom>
        </p:spPr>
      </p:pic>
    </p:spTree>
    <p:extLst>
      <p:ext uri="{BB962C8B-B14F-4D97-AF65-F5344CB8AC3E}">
        <p14:creationId xmlns:p14="http://schemas.microsoft.com/office/powerpoint/2010/main" val="3121956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3. Smurf</a:t>
            </a:r>
            <a:r>
              <a:rPr lang="bg-BG" sz="2400" dirty="0" smtClean="0"/>
              <a:t> </a:t>
            </a:r>
            <a:r>
              <a:rPr lang="bg-BG" sz="2400" dirty="0"/>
              <a:t>атаки</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Неволните посредници в тази атака изпращат ICMP echo-reply пакетите си към адреса на жертвата на атаката. Следователно, за да е успешна тази атака, тук също трябва да се използва техниката с преправяне на адреса на подателя (spoofing). Тази атака не претоварва жертвата, но блокира канала й. Вариация на Smurf атака е Fraggle атаката, но тя използва UDP (userdatagram protocol) вместо ICMP. Fraggle атаките използват CHARGEN и ECHO протоколите, които работят на UDP портове 19 и 7. Тези два протокола действат на принципа на ICMP ping командата. CHARGEN и ECHO, ако са активирани на дадена машина, изпращат отговор на всеки, който генерира трафик на съответните портове. Атакуващият може да се възползва от това, като създаде безкраен цикъл, който да препраща трафик между тези портове. </a:t>
            </a: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3249016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4. </a:t>
            </a:r>
            <a:r>
              <a:rPr lang="bg-BG" sz="2400" dirty="0" smtClean="0"/>
              <a:t>Разпределени атаки от тип </a:t>
            </a:r>
            <a:r>
              <a:rPr lang="en-US" sz="2400" dirty="0" smtClean="0"/>
              <a:t>“</a:t>
            </a:r>
            <a:r>
              <a:rPr lang="bg-BG" sz="2400" dirty="0" smtClean="0"/>
              <a:t>отказ на услуги</a:t>
            </a:r>
            <a:r>
              <a:rPr lang="en-US" sz="2400" dirty="0" smtClean="0"/>
              <a:t>”</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DDoS (Distributed Denial-of-Service) атаките са значително по-трудни за осъществяване. При тях атакуващият използва различни системи, свързани към Интернет, за да атакува определена жертва и това ги прави много трудни за проследяване и противодействие. Подготовката на атаката се състои в това, че нарушителят предварително разбива защитата на няколко машини в Интернет и ги поставя под свой контрол, като инсталира на тях вреден код. Тези, вече компрометирани, компютри се наричат агенти, ботове или зомбита, поради факта, че следват сляпо командите на атакуващия. Нарушителят използва тези агенти, за да извърши координирана атака от всички ботове към жертвата. Тази атака заема мрежовите ресурси на атакувания. </a:t>
            </a: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451833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lvl="0"/>
            <a:r>
              <a:rPr lang="en-US" sz="2400" dirty="0"/>
              <a:t>4. </a:t>
            </a:r>
            <a:r>
              <a:rPr lang="bg-BG" sz="2400" dirty="0"/>
              <a:t>Разпределени атаки от тип </a:t>
            </a:r>
            <a:r>
              <a:rPr lang="en-US" sz="2400" dirty="0"/>
              <a:t>“</a:t>
            </a:r>
            <a:r>
              <a:rPr lang="bg-BG" sz="2400" dirty="0"/>
              <a:t>отказ на услуги</a:t>
            </a:r>
            <a:r>
              <a:rPr lang="en-US" sz="2400" dirty="0"/>
              <a:t>”</a:t>
            </a:r>
            <a:r>
              <a:rPr lang="bg-BG" sz="2400" dirty="0" smtClean="0"/>
              <a:t> </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1600" dirty="0"/>
              <a:t>Тя е високо ефективна, тъй като е координирана (общият ресурс на всички зомбита е много по-голям от този на нарушителя) и изключително трудна за проследяване. По правило атакуващият контролира зомбита от обществено достъпна машина (в интернет кафе или клуб), през прокси или като използва техниката на подправяне на адреса си. Фигура 9 показва нагледно този вид атака: </a:t>
            </a:r>
            <a:endParaRPr sz="16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16</a:t>
            </a:fld>
            <a:endParaRPr>
              <a:solidFill>
                <a:schemeClr val="lt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9897" y="1524072"/>
            <a:ext cx="3488702" cy="2285128"/>
          </a:xfrm>
          <a:prstGeom prst="rect">
            <a:avLst/>
          </a:prstGeom>
        </p:spPr>
      </p:pic>
    </p:spTree>
    <p:extLst>
      <p:ext uri="{BB962C8B-B14F-4D97-AF65-F5344CB8AC3E}">
        <p14:creationId xmlns:p14="http://schemas.microsoft.com/office/powerpoint/2010/main" val="307184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5. </a:t>
            </a:r>
            <a:r>
              <a:rPr lang="bg-BG" sz="2400" dirty="0" smtClean="0"/>
              <a:t>Отвличане на сесия </a:t>
            </a:r>
            <a:r>
              <a:rPr lang="en-US" sz="2400" dirty="0" smtClean="0"/>
              <a:t>(Session Hijacking)</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При отвличането на сесия (Session Hijacking), атакуващият пресича вече осъществена сесия или връзка между две системи [5]. Най-често такива атаки се използват при TCP връзки, защото при тях имаме реално изграждане на сесия и следенето й чрез поредни и потвърждаващи номера. Целта на този вид атака е нарушителят да се внедри между двата крайни потребителя и да ги накара да разговарят с него, а не помежду си. Тази техника е различна от ip spoofing-a, защото при него е необходимо, макар и с подправен адрес, автентикиране пред отсрещната страна. При отвличането на сесия двете страни в разговора вече са се автентикирали преди атакуващият да се намеси в сесията между тях. </a:t>
            </a: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871550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5. </a:t>
            </a:r>
            <a:r>
              <a:rPr lang="bg-BG" sz="2800" dirty="0"/>
              <a:t>Отвличане на сесия </a:t>
            </a:r>
            <a:r>
              <a:rPr lang="en-US" sz="2800" dirty="0"/>
              <a:t>(Session Hijacking)</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600" dirty="0"/>
              <a:t>При повечето стандартни комуникации всякакви защити като стени и автентикация са преди да бъде установена дадена връзка, след което започват да се предават пакетите в чист вид, без криптиране или друг вид защита (това се преодолява чрез частните виртуални мрежи). Ако на този етап сесията бъде отвлечена, се прескачат всички приложени защитни механизми. Възможни са два типа отвличания на сесии: </a:t>
            </a:r>
            <a:endParaRPr lang="en-US" sz="1600" dirty="0" smtClean="0"/>
          </a:p>
          <a:p>
            <a:pPr marL="76200" indent="0">
              <a:buNone/>
            </a:pPr>
            <a:r>
              <a:rPr lang="en-US" sz="1600" dirty="0" smtClean="0"/>
              <a:t>- </a:t>
            </a:r>
            <a:r>
              <a:rPr lang="ru-RU" sz="1600" dirty="0" smtClean="0"/>
              <a:t>Активно </a:t>
            </a:r>
            <a:r>
              <a:rPr lang="ru-RU" sz="1600" dirty="0"/>
              <a:t>– отвлича се сесията с цел да се прескочи защитата на жертвата и да се изпрати подменена информация към нея; </a:t>
            </a:r>
            <a:endParaRPr lang="en-US" sz="1600" dirty="0" smtClean="0"/>
          </a:p>
          <a:p>
            <a:pPr marL="76200" indent="0">
              <a:buNone/>
            </a:pPr>
            <a:r>
              <a:rPr lang="ru-RU" sz="1600" dirty="0" smtClean="0"/>
              <a:t>- </a:t>
            </a:r>
            <a:r>
              <a:rPr lang="ru-RU" sz="1600" dirty="0"/>
              <a:t>Пасивно – атакуващият отвлича сесията и действа като скрито прокси, което не пречи на комуникацията, а само я подслушва. </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2928452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lvl="0"/>
            <a:r>
              <a:rPr lang="en-US" sz="2400" dirty="0"/>
              <a:t>5. </a:t>
            </a:r>
            <a:r>
              <a:rPr lang="bg-BG" sz="2400" dirty="0"/>
              <a:t>Отвличане на сесия </a:t>
            </a:r>
            <a:r>
              <a:rPr lang="en-US" sz="2400" dirty="0"/>
              <a:t>(Session Hijacking)</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1400" dirty="0"/>
              <a:t>Трябва да се прави разлика между атака от тип „повтаряне на сесията” и от тип „отвличане на сесията”. При „повтаряне на сесия” се улавят пакети, преправят се и се препращат към жертвата (фиг.10). При една истинската атака от типа „отвличане на сесия” се преправя адреса и се настройват поредните номера (ISN – Initial Sequence Number), така че да съвпаднат с тези на инициатора на връзката. Често е необходимо да се извърши и атака от тип DoS срещу инициатора, с цел да бъде изваден от строя, за да може да се заеме мястото му в разговора (фиг. 11). </a:t>
            </a:r>
            <a:endParaRPr sz="14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19</a:t>
            </a:fld>
            <a:endParaRPr>
              <a:solidFill>
                <a:schemeClr val="l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087" y="1599700"/>
            <a:ext cx="3826325" cy="116650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1087" y="2896456"/>
            <a:ext cx="3826325" cy="1169155"/>
          </a:xfrm>
          <a:prstGeom prst="rect">
            <a:avLst/>
          </a:prstGeom>
        </p:spPr>
      </p:pic>
    </p:spTree>
    <p:extLst>
      <p:ext uri="{BB962C8B-B14F-4D97-AF65-F5344CB8AC3E}">
        <p14:creationId xmlns:p14="http://schemas.microsoft.com/office/powerpoint/2010/main" val="3919819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Съдържание</a:t>
            </a:r>
            <a:endParaRPr lang="bg-BG" dirty="0"/>
          </a:p>
        </p:txBody>
      </p:sp>
      <p:sp>
        <p:nvSpPr>
          <p:cNvPr id="3" name="Text Placeholder 2"/>
          <p:cNvSpPr>
            <a:spLocks noGrp="1"/>
          </p:cNvSpPr>
          <p:nvPr>
            <p:ph type="body" idx="1"/>
          </p:nvPr>
        </p:nvSpPr>
        <p:spPr/>
        <p:txBody>
          <a:bodyPr/>
          <a:lstStyle/>
          <a:p>
            <a:r>
              <a:rPr lang="bg-BG" sz="2000" dirty="0" smtClean="0"/>
              <a:t>1. </a:t>
            </a:r>
            <a:r>
              <a:rPr lang="en-US" sz="2000" dirty="0"/>
              <a:t>TCP SYN </a:t>
            </a:r>
            <a:r>
              <a:rPr lang="bg-BG" sz="2000" dirty="0"/>
              <a:t>претоварващи атаки</a:t>
            </a:r>
            <a:endParaRPr lang="bg-BG" sz="2000" dirty="0" smtClean="0"/>
          </a:p>
          <a:p>
            <a:r>
              <a:rPr lang="bg-BG" sz="2000" dirty="0" smtClean="0"/>
              <a:t>2. </a:t>
            </a:r>
            <a:r>
              <a:rPr lang="en-US" sz="2000" dirty="0" err="1" smtClean="0"/>
              <a:t>Land.c</a:t>
            </a:r>
            <a:r>
              <a:rPr lang="en-US" sz="2000" dirty="0" smtClean="0"/>
              <a:t> </a:t>
            </a:r>
            <a:r>
              <a:rPr lang="bg-BG" sz="2000" dirty="0"/>
              <a:t>атаки</a:t>
            </a:r>
            <a:endParaRPr lang="bg-BG" sz="2000" dirty="0" smtClean="0"/>
          </a:p>
          <a:p>
            <a:r>
              <a:rPr lang="bg-BG" sz="2000" dirty="0" smtClean="0"/>
              <a:t>3. </a:t>
            </a:r>
            <a:r>
              <a:rPr lang="en-US" sz="2000" dirty="0"/>
              <a:t>Smurf</a:t>
            </a:r>
            <a:r>
              <a:rPr lang="bg-BG" sz="2000" dirty="0"/>
              <a:t> атаки</a:t>
            </a:r>
            <a:endParaRPr lang="bg-BG" sz="2000" dirty="0" smtClean="0"/>
          </a:p>
          <a:p>
            <a:r>
              <a:rPr lang="bg-BG" sz="2000" dirty="0" smtClean="0"/>
              <a:t>4. </a:t>
            </a:r>
            <a:r>
              <a:rPr lang="bg-BG" sz="2000" dirty="0"/>
              <a:t>Разпределени атаки от тип </a:t>
            </a:r>
            <a:r>
              <a:rPr lang="en-US" sz="2000" dirty="0"/>
              <a:t>“</a:t>
            </a:r>
            <a:r>
              <a:rPr lang="bg-BG" sz="2000" dirty="0"/>
              <a:t>отказ на услуги</a:t>
            </a:r>
            <a:r>
              <a:rPr lang="en-US" sz="2000" dirty="0"/>
              <a:t>”</a:t>
            </a:r>
            <a:endParaRPr lang="bg-BG" sz="2000" dirty="0" smtClean="0"/>
          </a:p>
          <a:p>
            <a:r>
              <a:rPr lang="bg-BG" sz="2000" dirty="0" smtClean="0"/>
              <a:t>5. </a:t>
            </a:r>
            <a:r>
              <a:rPr lang="bg-BG" sz="2000" dirty="0"/>
              <a:t>Отвличане на сесия </a:t>
            </a:r>
            <a:r>
              <a:rPr lang="en-US" sz="2000" dirty="0"/>
              <a:t>(Session Hijacking)</a:t>
            </a:r>
            <a:endParaRPr lang="bg-BG" sz="2000" dirty="0" smtClean="0"/>
          </a:p>
          <a:p>
            <a:r>
              <a:rPr lang="bg-BG" sz="2000" dirty="0" smtClean="0"/>
              <a:t>5.1. </a:t>
            </a:r>
            <a:r>
              <a:rPr lang="bg-BG" sz="2000" dirty="0"/>
              <a:t>Открито преправяне</a:t>
            </a:r>
            <a:endParaRPr lang="bg-BG" sz="2000" dirty="0" smtClean="0"/>
          </a:p>
          <a:p>
            <a:r>
              <a:rPr lang="bg-BG" sz="2000" dirty="0" smtClean="0"/>
              <a:t>5.2. Скрито </a:t>
            </a:r>
            <a:r>
              <a:rPr lang="bg-BG" sz="2000" dirty="0"/>
              <a:t>преправяне</a:t>
            </a:r>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407479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5. </a:t>
            </a:r>
            <a:r>
              <a:rPr lang="bg-BG" sz="2400" dirty="0"/>
              <a:t>Отвличане на сесия </a:t>
            </a:r>
            <a:r>
              <a:rPr lang="en-US" sz="2400" dirty="0"/>
              <a:t>(Session Hijacking)</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Атаките от тип „отвличане на сесията” от своя страна се делят на два вида</a:t>
            </a:r>
            <a:r>
              <a:rPr lang="ru-RU" sz="1400" dirty="0" smtClean="0"/>
              <a:t>:</a:t>
            </a:r>
            <a:endParaRPr lang="en-US" sz="1400" dirty="0" smtClean="0"/>
          </a:p>
          <a:p>
            <a:pPr marL="76200" indent="0">
              <a:buNone/>
            </a:pPr>
            <a:r>
              <a:rPr lang="ru-RU" sz="1400" dirty="0" smtClean="0"/>
              <a:t> </a:t>
            </a:r>
            <a:r>
              <a:rPr lang="ru-RU" sz="1400" dirty="0"/>
              <a:t>- Открито </a:t>
            </a:r>
            <a:r>
              <a:rPr lang="ru-RU" sz="1400" dirty="0" smtClean="0"/>
              <a:t>преправяне</a:t>
            </a:r>
            <a:endParaRPr lang="en-US" sz="1400" dirty="0" smtClean="0"/>
          </a:p>
          <a:p>
            <a:pPr marL="76200" indent="0">
              <a:buNone/>
            </a:pPr>
            <a:r>
              <a:rPr lang="ru-RU" sz="1400" dirty="0" smtClean="0"/>
              <a:t> </a:t>
            </a:r>
            <a:r>
              <a:rPr lang="ru-RU" sz="1400" dirty="0"/>
              <a:t>- Сляпо преправяне</a:t>
            </a:r>
            <a:r>
              <a:rPr lang="ru-RU" sz="1400" dirty="0" smtClean="0"/>
              <a:t>.</a:t>
            </a:r>
            <a:endParaRPr lang="en-US" sz="1400" dirty="0" smtClean="0"/>
          </a:p>
          <a:p>
            <a:pPr marL="76200" indent="0">
              <a:buNone/>
            </a:pP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1701291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5.1. </a:t>
            </a:r>
            <a:r>
              <a:rPr lang="bg-BG" dirty="0" smtClean="0"/>
              <a:t>Открито преправяне</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Това е най-лесният начин за отвличане на сесия. Изисква се само да се прихванат няколко пакета от разговора. Това обаче може да се окаже проблем в една йерархично подредена комутируема мрежа. Има няколко възможни решения. За първото е необходим достъп до комутатор по пътя на разговора и ако той е Cisco трябва да се осигурят права над него и да се настрои Switch Port Analyzer (SPAN) порт. Тогава може да се препраща трафик от други избрани портове или от цели VLAN-ове към SPAN порта. Ако няма достъп до комутатор или няма как да се конфигурира SPAN порт остава второто решение. Използвайки програма от типа на Linux MACOF може да се изпратят множество пакети, с които да се запълни таблицата на комутатора, така че да премине в режим на HUB (този метод е неуспешен срещу Cisco комутатори). </a:t>
            </a: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21</a:t>
            </a:fld>
            <a:endParaRPr lang="en"/>
          </a:p>
        </p:txBody>
      </p:sp>
    </p:spTree>
    <p:extLst>
      <p:ext uri="{BB962C8B-B14F-4D97-AF65-F5344CB8AC3E}">
        <p14:creationId xmlns:p14="http://schemas.microsoft.com/office/powerpoint/2010/main" val="2295571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a:t>
            </a:r>
            <a:r>
              <a:rPr lang="bg-BG" dirty="0" smtClean="0"/>
              <a:t>2</a:t>
            </a:r>
            <a:r>
              <a:rPr lang="en-US" dirty="0" smtClean="0"/>
              <a:t>.</a:t>
            </a:r>
            <a:r>
              <a:rPr lang="bg-BG" dirty="0" smtClean="0"/>
              <a:t> Сляпо преправяне</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400" dirty="0"/>
              <a:t>Използва се, когато е невъзможно прихващането на пакети от разговора. Тогава трябва да се познаят стойностите на поредните и потвърждаващите номера (seq и ack) . Стъпките са следните: </a:t>
            </a:r>
            <a:endParaRPr lang="ru-RU" sz="1400" dirty="0" smtClean="0"/>
          </a:p>
          <a:p>
            <a:pPr marL="76200" indent="0">
              <a:buNone/>
            </a:pPr>
            <a:r>
              <a:rPr lang="ru-RU" sz="1400" dirty="0" smtClean="0"/>
              <a:t>- Избира </a:t>
            </a:r>
            <a:r>
              <a:rPr lang="ru-RU" sz="1400" dirty="0"/>
              <a:t>се мишена; </a:t>
            </a:r>
            <a:endParaRPr lang="ru-RU" sz="1400" dirty="0" smtClean="0"/>
          </a:p>
          <a:p>
            <a:pPr marL="76200" indent="0">
              <a:buNone/>
            </a:pPr>
            <a:r>
              <a:rPr lang="ru-RU" sz="1400" dirty="0" smtClean="0"/>
              <a:t>- Регистрира </a:t>
            </a:r>
            <a:r>
              <a:rPr lang="ru-RU" sz="1400" dirty="0"/>
              <a:t>се и се следи активна сесия, в която тази мишена участва; </a:t>
            </a:r>
            <a:endParaRPr lang="ru-RU" sz="1400" dirty="0" smtClean="0"/>
          </a:p>
          <a:p>
            <a:pPr marL="76200" indent="0">
              <a:buNone/>
            </a:pPr>
            <a:r>
              <a:rPr lang="ru-RU" sz="1400" dirty="0" smtClean="0"/>
              <a:t>- </a:t>
            </a:r>
            <a:r>
              <a:rPr lang="ru-RU" sz="1400" dirty="0"/>
              <a:t>Разпознават се seq и ack номерата. </a:t>
            </a:r>
            <a:endParaRPr lang="ru-RU" sz="1400" dirty="0" smtClean="0"/>
          </a:p>
          <a:p>
            <a:pPr marL="76200" indent="0">
              <a:buNone/>
            </a:pPr>
            <a:r>
              <a:rPr lang="ru-RU" sz="1400" dirty="0" smtClean="0"/>
              <a:t>- </a:t>
            </a:r>
            <a:r>
              <a:rPr lang="ru-RU" sz="1400" dirty="0"/>
              <a:t>Извършва се DoS атака срещу единия от участващите в разговора; </a:t>
            </a:r>
            <a:endParaRPr lang="ru-RU" sz="1400" dirty="0" smtClean="0"/>
          </a:p>
          <a:p>
            <a:pPr marL="76200" indent="0">
              <a:buNone/>
            </a:pPr>
            <a:r>
              <a:rPr lang="ru-RU" sz="1400" dirty="0" smtClean="0"/>
              <a:t>- </a:t>
            </a:r>
            <a:r>
              <a:rPr lang="ru-RU" sz="1400" dirty="0"/>
              <a:t>Отвлича се сесията. </a:t>
            </a:r>
            <a:endParaRPr lang="bg-BG" sz="14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22</a:t>
            </a:fld>
            <a:endParaRPr lang="en"/>
          </a:p>
        </p:txBody>
      </p:sp>
    </p:spTree>
    <p:extLst>
      <p:ext uri="{BB962C8B-B14F-4D97-AF65-F5344CB8AC3E}">
        <p14:creationId xmlns:p14="http://schemas.microsoft.com/office/powerpoint/2010/main" val="1124531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a:t>
            </a:r>
            <a:r>
              <a:rPr lang="bg-BG" dirty="0" smtClean="0"/>
              <a:t>2</a:t>
            </a:r>
            <a:r>
              <a:rPr lang="en-US" dirty="0" smtClean="0"/>
              <a:t>.</a:t>
            </a:r>
            <a:r>
              <a:rPr lang="bg-BG" dirty="0" smtClean="0"/>
              <a:t> Сляпо преправяне</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600" dirty="0"/>
              <a:t>Най-трудната фаза е разпознаването на seq и ack номерата. Те се записват в 32 битови полета в TCP хедъра (следователно са между 1 и 4 294 967 295; 0 не е разрешена стойност). Всеки байт се следи, но само последователния номер на първия байт от сегмента се записва в TCP хедъра. Според RFC 793 трябва seq номера да бъде увеличаван на всеки 4 микросекунди. Някой от операционните системи не се съобразяват с това и имат свой начин на инкрементиране на този номер. При BSD и Linux поредните номера се увеличават с 128,000 на всяка секунда (броячът се превърта на всеки 9:32 часа). </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23</a:t>
            </a:fld>
            <a:endParaRPr lang="en"/>
          </a:p>
        </p:txBody>
      </p:sp>
    </p:spTree>
    <p:extLst>
      <p:ext uri="{BB962C8B-B14F-4D97-AF65-F5344CB8AC3E}">
        <p14:creationId xmlns:p14="http://schemas.microsoft.com/office/powerpoint/2010/main" val="37511387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lvl="0"/>
            <a:r>
              <a:rPr lang="en-US" sz="2400" dirty="0"/>
              <a:t>5.</a:t>
            </a:r>
            <a:r>
              <a:rPr lang="bg-BG" sz="2400" dirty="0"/>
              <a:t>2</a:t>
            </a:r>
            <a:r>
              <a:rPr lang="en-US" sz="2400" dirty="0"/>
              <a:t>.</a:t>
            </a:r>
            <a:r>
              <a:rPr lang="bg-BG" sz="2400" dirty="0"/>
              <a:t> Сляпо преправяне</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1400" dirty="0"/>
              <a:t>Фактът, че не е необходимо да се уцели точния seq номер, а просто трябва попадението да е в текущия TCP прозорец, допълнително улеснява интрузията. Пример за TCP прозорец е даден на фигура 12. Въпреки вероятностния характер на тази операция, успехът е само въпрос на време. </a:t>
            </a:r>
            <a:endParaRPr sz="14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24</a:t>
            </a:fld>
            <a:endParaRPr>
              <a:solidFill>
                <a:schemeClr val="lt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0929" y="1986469"/>
            <a:ext cx="3880175" cy="1492375"/>
          </a:xfrm>
          <a:prstGeom prst="rect">
            <a:avLst/>
          </a:prstGeom>
        </p:spPr>
      </p:pic>
    </p:spTree>
    <p:extLst>
      <p:ext uri="{BB962C8B-B14F-4D97-AF65-F5344CB8AC3E}">
        <p14:creationId xmlns:p14="http://schemas.microsoft.com/office/powerpoint/2010/main" val="2062886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17"/>
          <p:cNvSpPr txBox="1">
            <a:spLocks noGrp="1"/>
          </p:cNvSpPr>
          <p:nvPr>
            <p:ph type="body" idx="1"/>
          </p:nvPr>
        </p:nvSpPr>
        <p:spPr>
          <a:xfrm>
            <a:off x="1699000" y="660475"/>
            <a:ext cx="5045400" cy="3829200"/>
          </a:xfrm>
          <a:prstGeom prst="rect">
            <a:avLst/>
          </a:prstGeom>
        </p:spPr>
        <p:txBody>
          <a:bodyPr spcFirstLastPara="1" wrap="square" lIns="0" tIns="0" rIns="0" bIns="0" anchor="t" anchorCtr="0">
            <a:noAutofit/>
          </a:bodyPr>
          <a:lstStyle/>
          <a:p>
            <a:pPr marL="0" lvl="0" indent="0">
              <a:buNone/>
            </a:pPr>
            <a:r>
              <a:rPr lang="ru-RU" sz="1400" dirty="0"/>
              <a:t>DoS (Denial of Service) </a:t>
            </a:r>
            <a:r>
              <a:rPr lang="ru-RU" sz="1400" dirty="0" smtClean="0"/>
              <a:t>атаките </a:t>
            </a:r>
            <a:r>
              <a:rPr lang="ru-RU" sz="1400" dirty="0"/>
              <a:t>се използват, за да се наруши нормалното функциониране на дадена система или мрежа. Нарушителят цели да претовари системата или дадения мрежов ресурс, което да доведе до невъзможност за обработка на постъпващите пакети, в следствие на което те биват отхвърляни (drop). Целта на атакуващия е да се откаже достъп на легитимни потребители до съответната услуга. Този вид атаки често се използват в комбинация с други атаки, като целта им е да елиминират системите за сигурност преди реалната атака. Най-често при DoS атака се прави опит да се отворят множество фалшиви TCP връзки. Също така се използва и фалшив ICMP и UDP трафик. Устройството, към което е насочена атаката, се опитва да обработи всички заявки за връзки и по този начин изчерпва наличните си ресурси. </a:t>
            </a:r>
            <a:endParaRPr sz="1400" dirty="0">
              <a:latin typeface="Barlow Light" panose="020B0604020202020204" charset="0"/>
            </a:endParaRPr>
          </a:p>
        </p:txBody>
      </p:sp>
      <p:sp>
        <p:nvSpPr>
          <p:cNvPr id="545" name="Google Shape;545;p17"/>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400" dirty="0" smtClean="0"/>
              <a:t>1. TCP SYN </a:t>
            </a:r>
            <a:r>
              <a:rPr lang="bg-BG" sz="2400" dirty="0" smtClean="0"/>
              <a:t>претоварващи атаки</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2000" dirty="0"/>
              <a:t>Тези атаки са базирани на механизма на установяване на TCP сесия (TCP three-way handshake). Установяването на връзката при TCP се извършва от тройна размяна на пакети, както е показано на фигура 6:</a:t>
            </a:r>
            <a:endParaRPr sz="20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4</a:t>
            </a:fld>
            <a:endParaRPr>
              <a:solidFill>
                <a:schemeClr val="lt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883" y="1852157"/>
            <a:ext cx="3914128" cy="140776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1. TCP SYN </a:t>
            </a:r>
            <a:r>
              <a:rPr lang="bg-BG" sz="2800" dirty="0"/>
              <a:t>претоварващи атаки</a:t>
            </a:r>
            <a:endParaRPr lang="bg-BG" dirty="0"/>
          </a:p>
        </p:txBody>
      </p:sp>
      <p:sp>
        <p:nvSpPr>
          <p:cNvPr id="3" name="Text Placeholder 2"/>
          <p:cNvSpPr>
            <a:spLocks noGrp="1"/>
          </p:cNvSpPr>
          <p:nvPr>
            <p:ph type="body" idx="1"/>
          </p:nvPr>
        </p:nvSpPr>
        <p:spPr/>
        <p:txBody>
          <a:bodyPr/>
          <a:lstStyle/>
          <a:p>
            <a:r>
              <a:rPr lang="ru-RU" sz="1600" dirty="0"/>
              <a:t>В примера клиентът се опитва да установи връзка с уеб сървъра. Първо той изпраща SYN (синхронизиращ) пакет до сървъра с цел да се синхронизират поредните номера на TCP пакетите, които ще се обменят между клиента и сървъра. SYN пакетът съдържа ISN (initial sequence numbers) на клиента и флагови полета със следните стойности SYN=1, ACK=0. С втория пакет сървърът едновременно потвърждава, че е получил ISN номерата на клиента, и изпраща своите ISN номера (SYN=1, ACK=1). Последната стъпка в този процес на обмяна, е пак от страна на инициатора, който изпраща потвърждение (ACK пакет) на сървъра. Връзката вече е установена. </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3374442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2"/>
          <p:cNvSpPr txBox="1">
            <a:spLocks noGrp="1"/>
          </p:cNvSpPr>
          <p:nvPr>
            <p:ph type="title"/>
          </p:nvPr>
        </p:nvSpPr>
        <p:spPr>
          <a:xfrm>
            <a:off x="508700" y="646500"/>
            <a:ext cx="4284300" cy="653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US" sz="2400" dirty="0" smtClean="0"/>
              <a:t>1. TCP SYN </a:t>
            </a:r>
            <a:r>
              <a:rPr lang="bg-BG" sz="2400" dirty="0" smtClean="0"/>
              <a:t>претоварващи атаки</a:t>
            </a:r>
            <a:endParaRPr sz="2400" dirty="0"/>
          </a:p>
        </p:txBody>
      </p:sp>
      <p:sp>
        <p:nvSpPr>
          <p:cNvPr id="595" name="Google Shape;595;p22"/>
          <p:cNvSpPr txBox="1">
            <a:spLocks noGrp="1"/>
          </p:cNvSpPr>
          <p:nvPr>
            <p:ph type="body" idx="1"/>
          </p:nvPr>
        </p:nvSpPr>
        <p:spPr>
          <a:xfrm>
            <a:off x="508700" y="1599700"/>
            <a:ext cx="4284300" cy="2886000"/>
          </a:xfrm>
          <a:prstGeom prst="rect">
            <a:avLst/>
          </a:prstGeom>
        </p:spPr>
        <p:txBody>
          <a:bodyPr spcFirstLastPara="1" wrap="square" lIns="0" tIns="0" rIns="0" bIns="0" anchor="t" anchorCtr="0">
            <a:noAutofit/>
          </a:bodyPr>
          <a:lstStyle/>
          <a:p>
            <a:pPr marL="0" lvl="0" indent="0">
              <a:buNone/>
            </a:pPr>
            <a:r>
              <a:rPr lang="ru-RU" sz="1600" dirty="0"/>
              <a:t>При TCP SYN претоварването (фиг. 7) се получава претоварване на мишената на атаката чрез използване на множество подправени (spoofed) SYN пакети (изпращат се от фалшиви IP адреси – IP spoofing) , които имитират валидни заявки за връзки. Тези пакети биват изпратени до сървъра, който отговаря със SYN-ACK пакети, но последната стъпка от процеса (потвърждаването с ACK пакети) не настъпва. </a:t>
            </a:r>
            <a:endParaRPr sz="1600" dirty="0">
              <a:latin typeface="Barlow Light" panose="020B0604020202020204" charset="0"/>
            </a:endParaRPr>
          </a:p>
        </p:txBody>
      </p:sp>
      <p:sp>
        <p:nvSpPr>
          <p:cNvPr id="597" name="Google Shape;597;p22"/>
          <p:cNvSpPr txBox="1">
            <a:spLocks noGrp="1"/>
          </p:cNvSpPr>
          <p:nvPr>
            <p:ph type="sldNum" idx="12"/>
          </p:nvPr>
        </p:nvSpPr>
        <p:spPr>
          <a:xfrm>
            <a:off x="8504254" y="4489800"/>
            <a:ext cx="653700" cy="6537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solidFill>
                  <a:schemeClr val="lt1"/>
                </a:solidFill>
              </a:rPr>
              <a:t>6</a:t>
            </a:fld>
            <a:endParaRPr>
              <a:solidFill>
                <a:schemeClr val="lt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1751" y="1703133"/>
            <a:ext cx="3749353" cy="1789464"/>
          </a:xfrm>
          <a:prstGeom prst="rect">
            <a:avLst/>
          </a:prstGeom>
        </p:spPr>
      </p:pic>
    </p:spTree>
    <p:extLst>
      <p:ext uri="{BB962C8B-B14F-4D97-AF65-F5344CB8AC3E}">
        <p14:creationId xmlns:p14="http://schemas.microsoft.com/office/powerpoint/2010/main" val="2602942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1. TCP SYN </a:t>
            </a:r>
            <a:r>
              <a:rPr lang="bg-BG" sz="2800" dirty="0"/>
              <a:t>претоварващи атаки</a:t>
            </a:r>
            <a:endParaRPr lang="bg-BG" dirty="0"/>
          </a:p>
        </p:txBody>
      </p:sp>
      <p:sp>
        <p:nvSpPr>
          <p:cNvPr id="3" name="Text Placeholder 2"/>
          <p:cNvSpPr>
            <a:spLocks noGrp="1"/>
          </p:cNvSpPr>
          <p:nvPr>
            <p:ph type="body" idx="1"/>
          </p:nvPr>
        </p:nvSpPr>
        <p:spPr/>
        <p:txBody>
          <a:bodyPr/>
          <a:lstStyle/>
          <a:p>
            <a:r>
              <a:rPr lang="ru-RU" sz="1600" dirty="0"/>
              <a:t>Изградените връзки са в т.н. полуотворено състояние. При достатъчно голямо количество SYN пакети, изпратени от нарушителя, обектът на атаката се претоварва и спира да отговаря на всички постъпващи заявки за връзки, включително и на реалните. Получава се отказ на обслужване. Подправянето на SYN пакетите най-често се състои в подмяна на адреса на подателя, с цел да се прикрие самоличността на атакуващия или да се заобиколи дадена защитна стена, като се използва адрес, който е разрешен от нейният лист за контрол на достъпа. Допълнително тази техника нанася двойна вреда, защото освен мишената, и машините, чиито IP адреси са използвани при атаката, получават множество пакети от самата мишена. </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7</a:t>
            </a:fld>
            <a:endParaRPr lang="en"/>
          </a:p>
        </p:txBody>
      </p:sp>
    </p:spTree>
    <p:extLst>
      <p:ext uri="{BB962C8B-B14F-4D97-AF65-F5344CB8AC3E}">
        <p14:creationId xmlns:p14="http://schemas.microsoft.com/office/powerpoint/2010/main" val="1348769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1. TCP SYN </a:t>
            </a:r>
            <a:r>
              <a:rPr lang="bg-BG" sz="2800" dirty="0"/>
              <a:t>претоварващи атаки</a:t>
            </a:r>
            <a:endParaRPr lang="bg-BG" dirty="0"/>
          </a:p>
        </p:txBody>
      </p:sp>
      <p:sp>
        <p:nvSpPr>
          <p:cNvPr id="3" name="Text Placeholder 2"/>
          <p:cNvSpPr>
            <a:spLocks noGrp="1"/>
          </p:cNvSpPr>
          <p:nvPr>
            <p:ph type="body" idx="1"/>
          </p:nvPr>
        </p:nvSpPr>
        <p:spPr/>
        <p:txBody>
          <a:bodyPr/>
          <a:lstStyle/>
          <a:p>
            <a:r>
              <a:rPr lang="ru-RU" sz="1600" dirty="0"/>
              <a:t>Всяка полуотворена връзка (използва се термина ембрионална връзка) заема ресурс, и следователно броят на тези връзки е краен. След достигане на този брой, устройството спира комуникациите с потребителите, докато тези ембрионални връзки не се затворят и изчистят от стека. SYN атаките са прости атаки, но те все още се използват масово и имат успех. </a:t>
            </a:r>
            <a:endParaRPr lang="bg-BG" sz="1600"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8</a:t>
            </a:fld>
            <a:endParaRPr lang="en"/>
          </a:p>
        </p:txBody>
      </p:sp>
    </p:spTree>
    <p:extLst>
      <p:ext uri="{BB962C8B-B14F-4D97-AF65-F5344CB8AC3E}">
        <p14:creationId xmlns:p14="http://schemas.microsoft.com/office/powerpoint/2010/main" val="1720234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1. TCP SYN </a:t>
            </a:r>
            <a:r>
              <a:rPr lang="bg-BG" sz="2400" dirty="0"/>
              <a:t>претоварващи атаки</a:t>
            </a:r>
            <a:endParaRPr lang="bg-BG" dirty="0"/>
          </a:p>
        </p:txBody>
      </p:sp>
      <p:sp>
        <p:nvSpPr>
          <p:cNvPr id="3" name="Text Placeholder 2"/>
          <p:cNvSpPr>
            <a:spLocks noGrp="1"/>
          </p:cNvSpPr>
          <p:nvPr>
            <p:ph type="body" idx="1"/>
          </p:nvPr>
        </p:nvSpPr>
        <p:spPr>
          <a:xfrm>
            <a:off x="1199775" y="1599699"/>
            <a:ext cx="6650700" cy="2965425"/>
          </a:xfrm>
        </p:spPr>
        <p:txBody>
          <a:bodyPr/>
          <a:lstStyle/>
          <a:p>
            <a:r>
              <a:rPr lang="ru-RU" sz="1600" dirty="0"/>
              <a:t>Някои от факторите за това са: </a:t>
            </a:r>
            <a:endParaRPr lang="ru-RU" sz="1600" dirty="0" smtClean="0"/>
          </a:p>
          <a:p>
            <a:pPr marL="76200" indent="0">
              <a:buNone/>
            </a:pPr>
            <a:r>
              <a:rPr lang="ru-RU" sz="1600" dirty="0" smtClean="0"/>
              <a:t>- </a:t>
            </a:r>
            <a:r>
              <a:rPr lang="ru-RU" sz="1600" dirty="0"/>
              <a:t>SYN пакетите са част от нормалния мрежови трафик, и следователно е много трудно да се филтрират; </a:t>
            </a:r>
            <a:endParaRPr lang="ru-RU" sz="1600" dirty="0" smtClean="0"/>
          </a:p>
          <a:p>
            <a:pPr marL="76200" indent="0">
              <a:buNone/>
            </a:pPr>
            <a:r>
              <a:rPr lang="ru-RU" sz="1600" dirty="0" smtClean="0"/>
              <a:t>- </a:t>
            </a:r>
            <a:r>
              <a:rPr lang="ru-RU" sz="1600" dirty="0"/>
              <a:t>За изпращането на SYN пакети не е необходим канал с голяма пропускливост, т.е. всеки обикновен потребител разполага с ресурса да извърши такава атака; </a:t>
            </a:r>
            <a:endParaRPr lang="ru-RU" sz="1600" dirty="0" smtClean="0"/>
          </a:p>
          <a:p>
            <a:pPr marL="76200" indent="0">
              <a:buNone/>
            </a:pPr>
            <a:r>
              <a:rPr lang="ru-RU" sz="1600" dirty="0" smtClean="0"/>
              <a:t>- </a:t>
            </a:r>
            <a:r>
              <a:rPr lang="ru-RU" sz="1600" dirty="0"/>
              <a:t>Лесно се променя адреса на подателя, поради факта, че не се изисква отговор от мишената. В следствие на това за администраторите е много трудно да филтрират тази атака. </a:t>
            </a:r>
            <a:endParaRPr lang="bg-BG" sz="1600" dirty="0"/>
          </a:p>
          <a:p>
            <a:endParaRPr lang="bg-BG"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9</a:t>
            </a:fld>
            <a:endParaRPr lang="en"/>
          </a:p>
        </p:txBody>
      </p:sp>
    </p:spTree>
    <p:extLst>
      <p:ext uri="{BB962C8B-B14F-4D97-AF65-F5344CB8AC3E}">
        <p14:creationId xmlns:p14="http://schemas.microsoft.com/office/powerpoint/2010/main" val="3301682122"/>
      </p:ext>
    </p:extLst>
  </p:cSld>
  <p:clrMapOvr>
    <a:masterClrMapping/>
  </p:clrMapOvr>
</p:sld>
</file>

<file path=ppt/theme/theme1.xml><?xml version="1.0" encoding="utf-8"?>
<a:theme xmlns:a="http://schemas.openxmlformats.org/drawingml/2006/main" name="Lodovico template">
  <a:themeElements>
    <a:clrScheme name="Custom 347">
      <a:dk1>
        <a:srgbClr val="272A36"/>
      </a:dk1>
      <a:lt1>
        <a:srgbClr val="FFFFFF"/>
      </a:lt1>
      <a:dk2>
        <a:srgbClr val="808392"/>
      </a:dk2>
      <a:lt2>
        <a:srgbClr val="E0E0E7"/>
      </a:lt2>
      <a:accent1>
        <a:srgbClr val="FFAD1D"/>
      </a:accent1>
      <a:accent2>
        <a:srgbClr val="EB7700"/>
      </a:accent2>
      <a:accent3>
        <a:srgbClr val="FD7E6B"/>
      </a:accent3>
      <a:accent4>
        <a:srgbClr val="F03131"/>
      </a:accent4>
      <a:accent5>
        <a:srgbClr val="41B5FF"/>
      </a:accent5>
      <a:accent6>
        <a:srgbClr val="1E87CA"/>
      </a:accent6>
      <a:hlink>
        <a:srgbClr val="272A3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2259</Words>
  <Application>Microsoft Office PowerPoint</Application>
  <PresentationFormat>On-screen Show (16:9)</PresentationFormat>
  <Paragraphs>93</Paragraphs>
  <Slides>24</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Barlow Light</vt:lpstr>
      <vt:lpstr>Barlow SemiBold</vt:lpstr>
      <vt:lpstr>Arial</vt:lpstr>
      <vt:lpstr>Lodovico template</vt:lpstr>
      <vt:lpstr>DoS атаки</vt:lpstr>
      <vt:lpstr>Съдържание</vt:lpstr>
      <vt:lpstr>PowerPoint Presentation</vt:lpstr>
      <vt:lpstr>1. TCP SYN претоварващи атаки</vt:lpstr>
      <vt:lpstr>1. TCP SYN претоварващи атаки</vt:lpstr>
      <vt:lpstr>1. TCP SYN претоварващи атаки</vt:lpstr>
      <vt:lpstr>1. TCP SYN претоварващи атаки</vt:lpstr>
      <vt:lpstr>1. TCP SYN претоварващи атаки</vt:lpstr>
      <vt:lpstr>1. TCP SYN претоварващи атаки</vt:lpstr>
      <vt:lpstr>1. TCP SYN претоварващи атаки</vt:lpstr>
      <vt:lpstr>2. Land.c атаки</vt:lpstr>
      <vt:lpstr>3. Smurf атаки</vt:lpstr>
      <vt:lpstr>3. Smurf атаки </vt:lpstr>
      <vt:lpstr>3. Smurf атаки</vt:lpstr>
      <vt:lpstr>4. Разпределени атаки от тип “отказ на услуги”</vt:lpstr>
      <vt:lpstr>4. Разпределени атаки от тип “отказ на услуги” </vt:lpstr>
      <vt:lpstr>5. Отвличане на сесия (Session Hijacking)</vt:lpstr>
      <vt:lpstr>5. Отвличане на сесия (Session Hijacking)</vt:lpstr>
      <vt:lpstr>5. Отвличане на сесия (Session Hijacking)</vt:lpstr>
      <vt:lpstr>5. Отвличане на сесия (Session Hijacking)</vt:lpstr>
      <vt:lpstr>5.1. Открито преправяне</vt:lpstr>
      <vt:lpstr>5.2. Сляпо преправяне</vt:lpstr>
      <vt:lpstr>5.2. Сляпо преправяне</vt:lpstr>
      <vt:lpstr>5.2. Сляпо преправяне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Мрежови атаки</dc:title>
  <dc:creator>Edda Venus</dc:creator>
  <cp:lastModifiedBy>Edda Venus</cp:lastModifiedBy>
  <cp:revision>7</cp:revision>
  <dcterms:modified xsi:type="dcterms:W3CDTF">2020-05-04T09:05:14Z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352583</vt:lpwstr>
  </property>
  <property fmtid="{D5CDD505-2E9C-101B-9397-08002B2CF9AE}" name="NXPowerLiteSettings" pid="3">
    <vt:lpwstr>F7000400038000</vt:lpwstr>
  </property>
  <property fmtid="{D5CDD505-2E9C-101B-9397-08002B2CF9AE}" name="NXPowerLiteVersion" pid="4">
    <vt:lpwstr>D7.0.1</vt:lpwstr>
  </property>
</Properties>
</file>